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3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4859338" cy="6804025"/>
  <p:notesSz cx="4572000" cy="64008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ontserrat Black" panose="00000A00000000000000" pitchFamily="2" charset="0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  <p:embeddedFont>
      <p:font typeface="Roboto Black" panose="02000000000000000000" pitchFamily="2" charset="0"/>
      <p:bold r:id="rId30"/>
      <p:italic r:id="rId31"/>
      <p:boldItalic r:id="rId32"/>
    </p:embeddedFont>
    <p:embeddedFont>
      <p:font typeface="Roboto Medium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61" userDrawn="1">
          <p15:clr>
            <a:srgbClr val="000000"/>
          </p15:clr>
        </p15:guide>
        <p15:guide id="2" pos="15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A687"/>
    <a:srgbClr val="646365"/>
    <a:srgbClr val="939598"/>
    <a:srgbClr val="459FC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44"/>
    <p:restoredTop sz="94643"/>
  </p:normalViewPr>
  <p:slideViewPr>
    <p:cSldViewPr snapToGrid="0">
      <p:cViewPr varScale="1">
        <p:scale>
          <a:sx n="118" d="100"/>
          <a:sy n="118" d="100"/>
        </p:scale>
        <p:origin x="3018" y="108"/>
      </p:cViewPr>
      <p:guideLst>
        <p:guide orient="horz" pos="3061"/>
        <p:guide pos="15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0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1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2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3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4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5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6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6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7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8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9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709576" y="460400"/>
            <a:ext cx="3440187" cy="48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215593" y="1836825"/>
            <a:ext cx="4428149" cy="1595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1652175" y="6327743"/>
            <a:ext cx="155498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242967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3498723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364451" y="2109248"/>
            <a:ext cx="4130437" cy="142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8901" y="3810254"/>
            <a:ext cx="3401537" cy="170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1652175" y="6327743"/>
            <a:ext cx="155498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242967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3498723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09576" y="460400"/>
            <a:ext cx="3440187" cy="48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242967" y="1564926"/>
            <a:ext cx="2113812" cy="449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2"/>
          </p:nvPr>
        </p:nvSpPr>
        <p:spPr>
          <a:xfrm>
            <a:off x="2502559" y="1564926"/>
            <a:ext cx="2113812" cy="449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1652175" y="6327743"/>
            <a:ext cx="155498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242967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3498723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709576" y="460400"/>
            <a:ext cx="3440187" cy="48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1652175" y="6327743"/>
            <a:ext cx="155498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242967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3498723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1652175" y="6327743"/>
            <a:ext cx="155498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242967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3498723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09576" y="460400"/>
            <a:ext cx="3440187" cy="48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15593" y="1836825"/>
            <a:ext cx="4428149" cy="1595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1652175" y="6327743"/>
            <a:ext cx="155498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242967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3498723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66.png"/><Relationship Id="rId3" Type="http://schemas.openxmlformats.org/officeDocument/2006/relationships/image" Target="../media/image63.png"/><Relationship Id="rId21" Type="http://schemas.openxmlformats.org/officeDocument/2006/relationships/image" Target="../media/image69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0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70.png"/><Relationship Id="rId10" Type="http://schemas.openxmlformats.org/officeDocument/2006/relationships/image" Target="../media/image14.png"/><Relationship Id="rId19" Type="http://schemas.openxmlformats.org/officeDocument/2006/relationships/image" Target="../media/image67.png"/><Relationship Id="rId4" Type="http://schemas.openxmlformats.org/officeDocument/2006/relationships/image" Target="../media/image64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73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7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4.png"/><Relationship Id="rId10" Type="http://schemas.openxmlformats.org/officeDocument/2006/relationships/image" Target="../media/image16.png"/><Relationship Id="rId19" Type="http://schemas.openxmlformats.org/officeDocument/2006/relationships/image" Target="../media/image74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78.png"/><Relationship Id="rId3" Type="http://schemas.openxmlformats.org/officeDocument/2006/relationships/image" Target="../media/image75.png"/><Relationship Id="rId21" Type="http://schemas.openxmlformats.org/officeDocument/2006/relationships/image" Target="../media/image81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79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8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85.jpg"/><Relationship Id="rId3" Type="http://schemas.openxmlformats.org/officeDocument/2006/relationships/image" Target="../media/image24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84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8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86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90.png"/><Relationship Id="rId3" Type="http://schemas.openxmlformats.org/officeDocument/2006/relationships/image" Target="../media/image87.png"/><Relationship Id="rId21" Type="http://schemas.openxmlformats.org/officeDocument/2006/relationships/image" Target="../media/image93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9.png"/><Relationship Id="rId20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9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91.png"/><Relationship Id="rId4" Type="http://schemas.openxmlformats.org/officeDocument/2006/relationships/image" Target="../media/image88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96.jpg"/><Relationship Id="rId3" Type="http://schemas.openxmlformats.org/officeDocument/2006/relationships/image" Target="../media/image24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9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9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97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98.png"/><Relationship Id="rId21" Type="http://schemas.openxmlformats.org/officeDocument/2006/relationships/image" Target="../media/image104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8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3.png"/><Relationship Id="rId5" Type="http://schemas.openxmlformats.org/officeDocument/2006/relationships/image" Target="../media/image100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102.jpg"/><Relationship Id="rId4" Type="http://schemas.openxmlformats.org/officeDocument/2006/relationships/image" Target="../media/image99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jpg"/><Relationship Id="rId10" Type="http://schemas.openxmlformats.org/officeDocument/2006/relationships/image" Target="../media/image16.png"/><Relationship Id="rId19" Type="http://schemas.openxmlformats.org/officeDocument/2006/relationships/image" Target="../media/image25.jp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" Type="http://schemas.openxmlformats.org/officeDocument/2006/relationships/image" Target="../media/image26.png"/><Relationship Id="rId21" Type="http://schemas.openxmlformats.org/officeDocument/2006/relationships/image" Target="../media/image32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0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3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34.png"/><Relationship Id="rId10" Type="http://schemas.openxmlformats.org/officeDocument/2006/relationships/image" Target="../media/image14.png"/><Relationship Id="rId19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8.jpg"/><Relationship Id="rId20" Type="http://schemas.openxmlformats.org/officeDocument/2006/relationships/image" Target="../media/image4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52.png"/><Relationship Id="rId3" Type="http://schemas.openxmlformats.org/officeDocument/2006/relationships/image" Target="../media/image42.png"/><Relationship Id="rId21" Type="http://schemas.openxmlformats.org/officeDocument/2006/relationships/image" Target="../media/image20.png"/><Relationship Id="rId7" Type="http://schemas.openxmlformats.org/officeDocument/2006/relationships/image" Target="../media/image4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10.png"/><Relationship Id="rId24" Type="http://schemas.openxmlformats.org/officeDocument/2006/relationships/image" Target="../media/image51.png"/><Relationship Id="rId5" Type="http://schemas.openxmlformats.org/officeDocument/2006/relationships/image" Target="../media/image44.png"/><Relationship Id="rId15" Type="http://schemas.openxmlformats.org/officeDocument/2006/relationships/image" Target="../media/image14.png"/><Relationship Id="rId23" Type="http://schemas.openxmlformats.org/officeDocument/2006/relationships/image" Target="../media/image50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13.png"/><Relationship Id="rId22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54.jp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53.jp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58.png"/><Relationship Id="rId3" Type="http://schemas.openxmlformats.org/officeDocument/2006/relationships/image" Target="../media/image55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57.jp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36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61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4.png"/><Relationship Id="rId10" Type="http://schemas.openxmlformats.org/officeDocument/2006/relationships/image" Target="../media/image16.png"/><Relationship Id="rId19" Type="http://schemas.openxmlformats.org/officeDocument/2006/relationships/image" Target="../media/image62.jp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" name="Google Shape;44;p7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5" name="Google Shape;45;p7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6" name="Google Shape;46;p7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" name="Google Shape;47;p7"/>
          <p:cNvSpPr/>
          <p:nvPr/>
        </p:nvSpPr>
        <p:spPr>
          <a:xfrm>
            <a:off x="3447810" y="6128771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" name="Google Shape;48;p7"/>
          <p:cNvSpPr/>
          <p:nvPr/>
        </p:nvSpPr>
        <p:spPr>
          <a:xfrm>
            <a:off x="0" y="0"/>
            <a:ext cx="4859338" cy="841692"/>
          </a:xfrm>
          <a:custGeom>
            <a:avLst/>
            <a:gdLst/>
            <a:ahLst/>
            <a:cxnLst/>
            <a:rect l="l" t="t" r="r" b="b"/>
            <a:pathLst>
              <a:path w="4572000" h="640080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9" name="Google Shape;49;p7"/>
          <p:cNvSpPr/>
          <p:nvPr/>
        </p:nvSpPr>
        <p:spPr>
          <a:xfrm>
            <a:off x="0" y="5962585"/>
            <a:ext cx="4859338" cy="837928"/>
          </a:xfrm>
          <a:custGeom>
            <a:avLst/>
            <a:gdLst/>
            <a:ahLst/>
            <a:cxnLst/>
            <a:rect l="l" t="t" r="r" b="b"/>
            <a:pathLst>
              <a:path w="4572000" h="640079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0" name="Google Shape;50;p7"/>
          <p:cNvSpPr/>
          <p:nvPr/>
        </p:nvSpPr>
        <p:spPr>
          <a:xfrm>
            <a:off x="257628" y="290483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5" extrusionOk="0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1" y="385298"/>
                </a:lnTo>
                <a:lnTo>
                  <a:pt x="329272" y="361494"/>
                </a:lnTo>
                <a:lnTo>
                  <a:pt x="360814" y="330206"/>
                </a:lnTo>
                <a:lnTo>
                  <a:pt x="384862" y="292625"/>
                </a:lnTo>
                <a:lnTo>
                  <a:pt x="400213" y="249947"/>
                </a:lnTo>
                <a:lnTo>
                  <a:pt x="40316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2" y="69305"/>
                </a:lnTo>
                <a:lnTo>
                  <a:pt x="330114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5" extrusionOk="0">
                <a:moveTo>
                  <a:pt x="354152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65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64" y="224726"/>
                </a:lnTo>
                <a:lnTo>
                  <a:pt x="405663" y="203365"/>
                </a:lnTo>
                <a:lnTo>
                  <a:pt x="400399" y="157008"/>
                </a:lnTo>
                <a:lnTo>
                  <a:pt x="385227" y="114338"/>
                </a:lnTo>
                <a:lnTo>
                  <a:pt x="361386" y="76603"/>
                </a:lnTo>
                <a:lnTo>
                  <a:pt x="354152" y="6930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1" name="Google Shape;51;p7"/>
          <p:cNvSpPr/>
          <p:nvPr/>
        </p:nvSpPr>
        <p:spPr>
          <a:xfrm>
            <a:off x="323419" y="201612"/>
            <a:ext cx="2043427" cy="212767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" name="Google Shape;52;p7"/>
          <p:cNvSpPr/>
          <p:nvPr/>
        </p:nvSpPr>
        <p:spPr>
          <a:xfrm>
            <a:off x="143670" y="5627738"/>
            <a:ext cx="563245" cy="891540"/>
          </a:xfrm>
          <a:custGeom>
            <a:avLst/>
            <a:gdLst/>
            <a:ahLst/>
            <a:cxnLst/>
            <a:rect l="l" t="t" r="r" b="b"/>
            <a:pathLst>
              <a:path w="563245" h="891539" extrusionOk="0">
                <a:moveTo>
                  <a:pt x="114503" y="0"/>
                </a:moveTo>
                <a:lnTo>
                  <a:pt x="66351" y="2748"/>
                </a:lnTo>
                <a:lnTo>
                  <a:pt x="19660" y="10569"/>
                </a:lnTo>
                <a:lnTo>
                  <a:pt x="0" y="16087"/>
                </a:lnTo>
                <a:lnTo>
                  <a:pt x="0" y="875029"/>
                </a:lnTo>
                <a:lnTo>
                  <a:pt x="23504" y="881386"/>
                </a:lnTo>
                <a:lnTo>
                  <a:pt x="70838" y="888933"/>
                </a:lnTo>
                <a:lnTo>
                  <a:pt x="119722" y="891451"/>
                </a:lnTo>
                <a:lnTo>
                  <a:pt x="168830" y="888773"/>
                </a:lnTo>
                <a:lnTo>
                  <a:pt x="216224" y="881076"/>
                </a:lnTo>
                <a:lnTo>
                  <a:pt x="261656" y="868615"/>
                </a:lnTo>
                <a:lnTo>
                  <a:pt x="304877" y="851644"/>
                </a:lnTo>
                <a:lnTo>
                  <a:pt x="345637" y="830416"/>
                </a:lnTo>
                <a:lnTo>
                  <a:pt x="383687" y="805186"/>
                </a:lnTo>
                <a:lnTo>
                  <a:pt x="418776" y="776208"/>
                </a:lnTo>
                <a:lnTo>
                  <a:pt x="450657" y="743736"/>
                </a:lnTo>
                <a:lnTo>
                  <a:pt x="479079" y="708024"/>
                </a:lnTo>
                <a:lnTo>
                  <a:pt x="503793" y="669326"/>
                </a:lnTo>
                <a:lnTo>
                  <a:pt x="524550" y="627896"/>
                </a:lnTo>
                <a:lnTo>
                  <a:pt x="541100" y="583988"/>
                </a:lnTo>
                <a:lnTo>
                  <a:pt x="553194" y="537857"/>
                </a:lnTo>
                <a:lnTo>
                  <a:pt x="559959" y="493814"/>
                </a:lnTo>
                <a:lnTo>
                  <a:pt x="431025" y="493814"/>
                </a:lnTo>
                <a:lnTo>
                  <a:pt x="417308" y="443259"/>
                </a:lnTo>
                <a:lnTo>
                  <a:pt x="399090" y="395631"/>
                </a:lnTo>
                <a:lnTo>
                  <a:pt x="376400" y="350804"/>
                </a:lnTo>
                <a:lnTo>
                  <a:pt x="349264" y="308651"/>
                </a:lnTo>
                <a:lnTo>
                  <a:pt x="317712" y="269044"/>
                </a:lnTo>
                <a:lnTo>
                  <a:pt x="281769" y="231857"/>
                </a:lnTo>
                <a:lnTo>
                  <a:pt x="241465" y="196964"/>
                </a:lnTo>
                <a:lnTo>
                  <a:pt x="249910" y="189796"/>
                </a:lnTo>
                <a:lnTo>
                  <a:pt x="292933" y="157527"/>
                </a:lnTo>
                <a:lnTo>
                  <a:pt x="309268" y="152296"/>
                </a:lnTo>
                <a:lnTo>
                  <a:pt x="453874" y="152296"/>
                </a:lnTo>
                <a:lnTo>
                  <a:pt x="447307" y="144381"/>
                </a:lnTo>
                <a:lnTo>
                  <a:pt x="414896" y="112591"/>
                </a:lnTo>
                <a:lnTo>
                  <a:pt x="379322" y="84199"/>
                </a:lnTo>
                <a:lnTo>
                  <a:pt x="340853" y="59471"/>
                </a:lnTo>
                <a:lnTo>
                  <a:pt x="299759" y="38669"/>
                </a:lnTo>
                <a:lnTo>
                  <a:pt x="256308" y="22057"/>
                </a:lnTo>
                <a:lnTo>
                  <a:pt x="210769" y="9899"/>
                </a:lnTo>
                <a:lnTo>
                  <a:pt x="163411" y="2459"/>
                </a:lnTo>
                <a:lnTo>
                  <a:pt x="114503" y="0"/>
                </a:lnTo>
                <a:close/>
              </a:path>
              <a:path w="563245" h="891539" extrusionOk="0">
                <a:moveTo>
                  <a:pt x="453874" y="152296"/>
                </a:moveTo>
                <a:lnTo>
                  <a:pt x="309268" y="152296"/>
                </a:lnTo>
                <a:lnTo>
                  <a:pt x="325058" y="158769"/>
                </a:lnTo>
                <a:lnTo>
                  <a:pt x="347395" y="177342"/>
                </a:lnTo>
                <a:lnTo>
                  <a:pt x="382563" y="214549"/>
                </a:lnTo>
                <a:lnTo>
                  <a:pt x="408294" y="254585"/>
                </a:lnTo>
                <a:lnTo>
                  <a:pt x="425814" y="297079"/>
                </a:lnTo>
                <a:lnTo>
                  <a:pt x="436347" y="341655"/>
                </a:lnTo>
                <a:lnTo>
                  <a:pt x="441116" y="387941"/>
                </a:lnTo>
                <a:lnTo>
                  <a:pt x="441347" y="435564"/>
                </a:lnTo>
                <a:lnTo>
                  <a:pt x="438264" y="484149"/>
                </a:lnTo>
                <a:lnTo>
                  <a:pt x="438035" y="486841"/>
                </a:lnTo>
                <a:lnTo>
                  <a:pt x="434568" y="489242"/>
                </a:lnTo>
                <a:lnTo>
                  <a:pt x="431025" y="493814"/>
                </a:lnTo>
                <a:lnTo>
                  <a:pt x="559959" y="493814"/>
                </a:lnTo>
                <a:lnTo>
                  <a:pt x="560582" y="489756"/>
                </a:lnTo>
                <a:lnTo>
                  <a:pt x="563016" y="439940"/>
                </a:lnTo>
                <a:lnTo>
                  <a:pt x="560279" y="391739"/>
                </a:lnTo>
                <a:lnTo>
                  <a:pt x="552496" y="345091"/>
                </a:lnTo>
                <a:lnTo>
                  <a:pt x="539936" y="300260"/>
                </a:lnTo>
                <a:lnTo>
                  <a:pt x="522869" y="257510"/>
                </a:lnTo>
                <a:lnTo>
                  <a:pt x="501562" y="217105"/>
                </a:lnTo>
                <a:lnTo>
                  <a:pt x="476285" y="179307"/>
                </a:lnTo>
                <a:lnTo>
                  <a:pt x="453874" y="15229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" name="Google Shape;53;p7"/>
          <p:cNvSpPr/>
          <p:nvPr/>
        </p:nvSpPr>
        <p:spPr>
          <a:xfrm>
            <a:off x="2320023" y="460059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90" extrusionOk="0">
                <a:moveTo>
                  <a:pt x="417539" y="0"/>
                </a:moveTo>
                <a:lnTo>
                  <a:pt x="370216" y="468"/>
                </a:lnTo>
                <a:lnTo>
                  <a:pt x="322567" y="6616"/>
                </a:lnTo>
                <a:lnTo>
                  <a:pt x="273437" y="19181"/>
                </a:lnTo>
                <a:lnTo>
                  <a:pt x="226995" y="37513"/>
                </a:lnTo>
                <a:lnTo>
                  <a:pt x="183640" y="61198"/>
                </a:lnTo>
                <a:lnTo>
                  <a:pt x="143770" y="89822"/>
                </a:lnTo>
                <a:lnTo>
                  <a:pt x="107781" y="122970"/>
                </a:lnTo>
                <a:lnTo>
                  <a:pt x="76073" y="160230"/>
                </a:lnTo>
                <a:lnTo>
                  <a:pt x="49043" y="201186"/>
                </a:lnTo>
                <a:lnTo>
                  <a:pt x="27088" y="245426"/>
                </a:lnTo>
                <a:lnTo>
                  <a:pt x="10608" y="292535"/>
                </a:lnTo>
                <a:lnTo>
                  <a:pt x="0" y="342099"/>
                </a:lnTo>
                <a:lnTo>
                  <a:pt x="395" y="349658"/>
                </a:lnTo>
                <a:lnTo>
                  <a:pt x="17932" y="363956"/>
                </a:lnTo>
                <a:lnTo>
                  <a:pt x="28143" y="363956"/>
                </a:lnTo>
                <a:lnTo>
                  <a:pt x="36283" y="357161"/>
                </a:lnTo>
                <a:lnTo>
                  <a:pt x="37693" y="347713"/>
                </a:lnTo>
                <a:lnTo>
                  <a:pt x="48696" y="297995"/>
                </a:lnTo>
                <a:lnTo>
                  <a:pt x="66210" y="251073"/>
                </a:lnTo>
                <a:lnTo>
                  <a:pt x="89742" y="207459"/>
                </a:lnTo>
                <a:lnTo>
                  <a:pt x="118798" y="167668"/>
                </a:lnTo>
                <a:lnTo>
                  <a:pt x="152884" y="132215"/>
                </a:lnTo>
                <a:lnTo>
                  <a:pt x="191507" y="101611"/>
                </a:lnTo>
                <a:lnTo>
                  <a:pt x="234172" y="76372"/>
                </a:lnTo>
                <a:lnTo>
                  <a:pt x="280385" y="57012"/>
                </a:lnTo>
                <a:lnTo>
                  <a:pt x="329653" y="44043"/>
                </a:lnTo>
                <a:lnTo>
                  <a:pt x="377590" y="38187"/>
                </a:lnTo>
                <a:lnTo>
                  <a:pt x="568172" y="38187"/>
                </a:lnTo>
                <a:lnTo>
                  <a:pt x="553172" y="30833"/>
                </a:lnTo>
                <a:lnTo>
                  <a:pt x="509454" y="15366"/>
                </a:lnTo>
                <a:lnTo>
                  <a:pt x="464097" y="5027"/>
                </a:lnTo>
                <a:lnTo>
                  <a:pt x="417539" y="0"/>
                </a:lnTo>
                <a:close/>
              </a:path>
              <a:path w="735330" h="364490" extrusionOk="0">
                <a:moveTo>
                  <a:pt x="568172" y="38187"/>
                </a:moveTo>
                <a:lnTo>
                  <a:pt x="377590" y="38187"/>
                </a:lnTo>
                <a:lnTo>
                  <a:pt x="425097" y="38652"/>
                </a:lnTo>
                <a:lnTo>
                  <a:pt x="471632" y="45211"/>
                </a:lnTo>
                <a:lnTo>
                  <a:pt x="516656" y="57637"/>
                </a:lnTo>
                <a:lnTo>
                  <a:pt x="559627" y="75702"/>
                </a:lnTo>
                <a:lnTo>
                  <a:pt x="600005" y="99178"/>
                </a:lnTo>
                <a:lnTo>
                  <a:pt x="637250" y="127837"/>
                </a:lnTo>
                <a:lnTo>
                  <a:pt x="670820" y="161452"/>
                </a:lnTo>
                <a:lnTo>
                  <a:pt x="700176" y="199796"/>
                </a:lnTo>
                <a:lnTo>
                  <a:pt x="705534" y="205142"/>
                </a:lnTo>
                <a:lnTo>
                  <a:pt x="712292" y="207911"/>
                </a:lnTo>
                <a:lnTo>
                  <a:pt x="719593" y="207947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10" y="140319"/>
                </a:lnTo>
                <a:lnTo>
                  <a:pt x="670120" y="106172"/>
                </a:lnTo>
                <a:lnTo>
                  <a:pt x="633868" y="76372"/>
                </a:lnTo>
                <a:lnTo>
                  <a:pt x="594814" y="51246"/>
                </a:lnTo>
                <a:lnTo>
                  <a:pt x="568172" y="38187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4" name="Google Shape;54;p7"/>
          <p:cNvSpPr/>
          <p:nvPr/>
        </p:nvSpPr>
        <p:spPr>
          <a:xfrm>
            <a:off x="2484904" y="641424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70" extrusionOk="0">
                <a:moveTo>
                  <a:pt x="231111" y="0"/>
                </a:moveTo>
                <a:lnTo>
                  <a:pt x="183967" y="5877"/>
                </a:lnTo>
                <a:lnTo>
                  <a:pt x="138701" y="20372"/>
                </a:lnTo>
                <a:lnTo>
                  <a:pt x="97054" y="42786"/>
                </a:lnTo>
                <a:lnTo>
                  <a:pt x="59842" y="72469"/>
                </a:lnTo>
                <a:lnTo>
                  <a:pt x="27881" y="108770"/>
                </a:lnTo>
                <a:lnTo>
                  <a:pt x="1988" y="151038"/>
                </a:lnTo>
                <a:lnTo>
                  <a:pt x="0" y="158335"/>
                </a:lnTo>
                <a:lnTo>
                  <a:pt x="936" y="165578"/>
                </a:lnTo>
                <a:lnTo>
                  <a:pt x="4523" y="171943"/>
                </a:lnTo>
                <a:lnTo>
                  <a:pt x="10485" y="176603"/>
                </a:lnTo>
                <a:lnTo>
                  <a:pt x="13215" y="177988"/>
                </a:lnTo>
                <a:lnTo>
                  <a:pt x="16136" y="178635"/>
                </a:lnTo>
                <a:lnTo>
                  <a:pt x="25979" y="178635"/>
                </a:lnTo>
                <a:lnTo>
                  <a:pt x="32710" y="174787"/>
                </a:lnTo>
                <a:lnTo>
                  <a:pt x="36050" y="168120"/>
                </a:lnTo>
                <a:lnTo>
                  <a:pt x="64757" y="123339"/>
                </a:lnTo>
                <a:lnTo>
                  <a:pt x="101256" y="86845"/>
                </a:lnTo>
                <a:lnTo>
                  <a:pt x="144183" y="59729"/>
                </a:lnTo>
                <a:lnTo>
                  <a:pt x="192171" y="43088"/>
                </a:lnTo>
                <a:lnTo>
                  <a:pt x="242683" y="38011"/>
                </a:lnTo>
                <a:lnTo>
                  <a:pt x="375487" y="38011"/>
                </a:lnTo>
                <a:lnTo>
                  <a:pt x="368842" y="33591"/>
                </a:lnTo>
                <a:lnTo>
                  <a:pt x="324569" y="14101"/>
                </a:lnTo>
                <a:lnTo>
                  <a:pt x="278319" y="2823"/>
                </a:lnTo>
                <a:lnTo>
                  <a:pt x="231111" y="0"/>
                </a:lnTo>
                <a:close/>
              </a:path>
              <a:path w="417194" h="179070" extrusionOk="0">
                <a:moveTo>
                  <a:pt x="375487" y="38011"/>
                </a:moveTo>
                <a:lnTo>
                  <a:pt x="242683" y="38011"/>
                </a:lnTo>
                <a:lnTo>
                  <a:pt x="293031" y="44561"/>
                </a:lnTo>
                <a:lnTo>
                  <a:pt x="341507" y="62323"/>
                </a:lnTo>
                <a:lnTo>
                  <a:pt x="386405" y="90878"/>
                </a:lnTo>
                <a:lnTo>
                  <a:pt x="393151" y="94318"/>
                </a:lnTo>
                <a:lnTo>
                  <a:pt x="400433" y="94892"/>
                </a:lnTo>
                <a:lnTo>
                  <a:pt x="407395" y="92693"/>
                </a:lnTo>
                <a:lnTo>
                  <a:pt x="413176" y="87818"/>
                </a:lnTo>
                <a:lnTo>
                  <a:pt x="416616" y="81084"/>
                </a:lnTo>
                <a:lnTo>
                  <a:pt x="417190" y="73803"/>
                </a:lnTo>
                <a:lnTo>
                  <a:pt x="414991" y="66836"/>
                </a:lnTo>
                <a:lnTo>
                  <a:pt x="410116" y="61046"/>
                </a:lnTo>
                <a:lnTo>
                  <a:pt x="375487" y="38011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" name="Google Shape;55;p7"/>
          <p:cNvSpPr/>
          <p:nvPr/>
        </p:nvSpPr>
        <p:spPr>
          <a:xfrm>
            <a:off x="2219771" y="5575511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5" h="430529" extrusionOk="0">
                <a:moveTo>
                  <a:pt x="560223" y="249288"/>
                </a:moveTo>
                <a:lnTo>
                  <a:pt x="534809" y="249288"/>
                </a:lnTo>
                <a:lnTo>
                  <a:pt x="541362" y="424954"/>
                </a:lnTo>
                <a:lnTo>
                  <a:pt x="546988" y="430339"/>
                </a:lnTo>
                <a:lnTo>
                  <a:pt x="554100" y="430339"/>
                </a:lnTo>
                <a:lnTo>
                  <a:pt x="561276" y="430072"/>
                </a:lnTo>
                <a:lnTo>
                  <a:pt x="566750" y="424179"/>
                </a:lnTo>
                <a:lnTo>
                  <a:pt x="560223" y="249288"/>
                </a:lnTo>
                <a:close/>
              </a:path>
              <a:path w="567055" h="430529" extrusionOk="0">
                <a:moveTo>
                  <a:pt x="389441" y="139712"/>
                </a:moveTo>
                <a:lnTo>
                  <a:pt x="364045" y="139712"/>
                </a:lnTo>
                <a:lnTo>
                  <a:pt x="363639" y="323418"/>
                </a:lnTo>
                <a:lnTo>
                  <a:pt x="365975" y="327558"/>
                </a:lnTo>
                <a:lnTo>
                  <a:pt x="373633" y="332181"/>
                </a:lnTo>
                <a:lnTo>
                  <a:pt x="378383" y="332270"/>
                </a:lnTo>
                <a:lnTo>
                  <a:pt x="443313" y="297840"/>
                </a:lnTo>
                <a:lnTo>
                  <a:pt x="389102" y="297840"/>
                </a:lnTo>
                <a:lnTo>
                  <a:pt x="389441" y="139712"/>
                </a:lnTo>
                <a:close/>
              </a:path>
              <a:path w="567055" h="430529" extrusionOk="0">
                <a:moveTo>
                  <a:pt x="544639" y="215315"/>
                </a:moveTo>
                <a:lnTo>
                  <a:pt x="389102" y="297840"/>
                </a:lnTo>
                <a:lnTo>
                  <a:pt x="443313" y="297840"/>
                </a:lnTo>
                <a:lnTo>
                  <a:pt x="534809" y="249288"/>
                </a:lnTo>
                <a:lnTo>
                  <a:pt x="560223" y="249288"/>
                </a:lnTo>
                <a:lnTo>
                  <a:pt x="559269" y="223735"/>
                </a:lnTo>
                <a:lnTo>
                  <a:pt x="556869" y="219760"/>
                </a:lnTo>
                <a:lnTo>
                  <a:pt x="549300" y="215391"/>
                </a:lnTo>
                <a:lnTo>
                  <a:pt x="544639" y="215315"/>
                </a:lnTo>
                <a:close/>
              </a:path>
              <a:path w="567055" h="430529" extrusionOk="0">
                <a:moveTo>
                  <a:pt x="190886" y="34226"/>
                </a:moveTo>
                <a:lnTo>
                  <a:pt x="165417" y="34226"/>
                </a:lnTo>
                <a:lnTo>
                  <a:pt x="178371" y="224320"/>
                </a:lnTo>
                <a:lnTo>
                  <a:pt x="180835" y="228193"/>
                </a:lnTo>
                <a:lnTo>
                  <a:pt x="188417" y="232371"/>
                </a:lnTo>
                <a:lnTo>
                  <a:pt x="193025" y="232371"/>
                </a:lnTo>
                <a:lnTo>
                  <a:pt x="255399" y="198577"/>
                </a:lnTo>
                <a:lnTo>
                  <a:pt x="202082" y="198577"/>
                </a:lnTo>
                <a:lnTo>
                  <a:pt x="190886" y="34226"/>
                </a:lnTo>
                <a:close/>
              </a:path>
              <a:path w="567055" h="430529" extrusionOk="0">
                <a:moveTo>
                  <a:pt x="374688" y="105067"/>
                </a:moveTo>
                <a:lnTo>
                  <a:pt x="202082" y="198577"/>
                </a:lnTo>
                <a:lnTo>
                  <a:pt x="255399" y="198577"/>
                </a:lnTo>
                <a:lnTo>
                  <a:pt x="364045" y="139712"/>
                </a:lnTo>
                <a:lnTo>
                  <a:pt x="389441" y="139712"/>
                </a:lnTo>
                <a:lnTo>
                  <a:pt x="389496" y="113918"/>
                </a:lnTo>
                <a:lnTo>
                  <a:pt x="387146" y="109766"/>
                </a:lnTo>
                <a:lnTo>
                  <a:pt x="379437" y="105168"/>
                </a:lnTo>
                <a:lnTo>
                  <a:pt x="374688" y="105067"/>
                </a:lnTo>
                <a:close/>
              </a:path>
              <a:path w="567055" h="430529" extrusionOk="0">
                <a:moveTo>
                  <a:pt x="178904" y="0"/>
                </a:moveTo>
                <a:lnTo>
                  <a:pt x="174282" y="38"/>
                </a:lnTo>
                <a:lnTo>
                  <a:pt x="2146" y="97243"/>
                </a:lnTo>
                <a:lnTo>
                  <a:pt x="0" y="105003"/>
                </a:lnTo>
                <a:lnTo>
                  <a:pt x="6908" y="117220"/>
                </a:lnTo>
                <a:lnTo>
                  <a:pt x="14655" y="119367"/>
                </a:lnTo>
                <a:lnTo>
                  <a:pt x="165417" y="34226"/>
                </a:lnTo>
                <a:lnTo>
                  <a:pt x="190886" y="34226"/>
                </a:lnTo>
                <a:lnTo>
                  <a:pt x="189102" y="8039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6" name="Google Shape;56;p7"/>
          <p:cNvSpPr/>
          <p:nvPr/>
        </p:nvSpPr>
        <p:spPr>
          <a:xfrm>
            <a:off x="953464" y="6526021"/>
            <a:ext cx="271780" cy="76835"/>
          </a:xfrm>
          <a:custGeom>
            <a:avLst/>
            <a:gdLst/>
            <a:ahLst/>
            <a:cxnLst/>
            <a:rect l="l" t="t" r="r" b="b"/>
            <a:pathLst>
              <a:path w="271780" h="76835" extrusionOk="0">
                <a:moveTo>
                  <a:pt x="0" y="0"/>
                </a:moveTo>
                <a:lnTo>
                  <a:pt x="1992" y="32814"/>
                </a:lnTo>
                <a:lnTo>
                  <a:pt x="3889" y="64744"/>
                </a:lnTo>
                <a:lnTo>
                  <a:pt x="4653" y="76391"/>
                </a:lnTo>
                <a:lnTo>
                  <a:pt x="113006" y="76391"/>
                </a:lnTo>
                <a:lnTo>
                  <a:pt x="101039" y="67635"/>
                </a:lnTo>
                <a:lnTo>
                  <a:pt x="88776" y="59272"/>
                </a:lnTo>
                <a:lnTo>
                  <a:pt x="63995" y="42887"/>
                </a:lnTo>
                <a:lnTo>
                  <a:pt x="0" y="0"/>
                </a:lnTo>
                <a:close/>
              </a:path>
              <a:path w="271780" h="76835" extrusionOk="0">
                <a:moveTo>
                  <a:pt x="271449" y="31089"/>
                </a:moveTo>
                <a:lnTo>
                  <a:pt x="264820" y="33147"/>
                </a:lnTo>
                <a:lnTo>
                  <a:pt x="260553" y="34188"/>
                </a:lnTo>
                <a:lnTo>
                  <a:pt x="200521" y="57619"/>
                </a:lnTo>
                <a:lnTo>
                  <a:pt x="172628" y="68699"/>
                </a:lnTo>
                <a:lnTo>
                  <a:pt x="153929" y="76391"/>
                </a:lnTo>
                <a:lnTo>
                  <a:pt x="259538" y="76391"/>
                </a:lnTo>
                <a:lnTo>
                  <a:pt x="264378" y="57611"/>
                </a:lnTo>
                <a:lnTo>
                  <a:pt x="271449" y="31089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7" name="Google Shape;57;p7"/>
          <p:cNvSpPr/>
          <p:nvPr/>
        </p:nvSpPr>
        <p:spPr>
          <a:xfrm>
            <a:off x="823042" y="2339905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89" extrusionOk="0">
                <a:moveTo>
                  <a:pt x="417559" y="0"/>
                </a:moveTo>
                <a:lnTo>
                  <a:pt x="370229" y="466"/>
                </a:lnTo>
                <a:lnTo>
                  <a:pt x="322567" y="6611"/>
                </a:lnTo>
                <a:lnTo>
                  <a:pt x="273437" y="19177"/>
                </a:lnTo>
                <a:lnTo>
                  <a:pt x="226995" y="37509"/>
                </a:lnTo>
                <a:lnTo>
                  <a:pt x="183640" y="61193"/>
                </a:lnTo>
                <a:lnTo>
                  <a:pt x="143770" y="89817"/>
                </a:lnTo>
                <a:lnTo>
                  <a:pt x="107781" y="122965"/>
                </a:lnTo>
                <a:lnTo>
                  <a:pt x="76073" y="160225"/>
                </a:lnTo>
                <a:lnTo>
                  <a:pt x="49043" y="201181"/>
                </a:lnTo>
                <a:lnTo>
                  <a:pt x="27088" y="245421"/>
                </a:lnTo>
                <a:lnTo>
                  <a:pt x="10608" y="292530"/>
                </a:lnTo>
                <a:lnTo>
                  <a:pt x="0" y="342094"/>
                </a:lnTo>
                <a:lnTo>
                  <a:pt x="395" y="349653"/>
                </a:lnTo>
                <a:lnTo>
                  <a:pt x="17932" y="363951"/>
                </a:lnTo>
                <a:lnTo>
                  <a:pt x="28143" y="363951"/>
                </a:lnTo>
                <a:lnTo>
                  <a:pt x="36283" y="357157"/>
                </a:lnTo>
                <a:lnTo>
                  <a:pt x="37693" y="347708"/>
                </a:lnTo>
                <a:lnTo>
                  <a:pt x="48692" y="297990"/>
                </a:lnTo>
                <a:lnTo>
                  <a:pt x="66205" y="251068"/>
                </a:lnTo>
                <a:lnTo>
                  <a:pt x="89736" y="207454"/>
                </a:lnTo>
                <a:lnTo>
                  <a:pt x="118793" y="167664"/>
                </a:lnTo>
                <a:lnTo>
                  <a:pt x="152880" y="132210"/>
                </a:lnTo>
                <a:lnTo>
                  <a:pt x="191504" y="101606"/>
                </a:lnTo>
                <a:lnTo>
                  <a:pt x="234171" y="76367"/>
                </a:lnTo>
                <a:lnTo>
                  <a:pt x="280385" y="57007"/>
                </a:lnTo>
                <a:lnTo>
                  <a:pt x="329653" y="44038"/>
                </a:lnTo>
                <a:lnTo>
                  <a:pt x="377591" y="38195"/>
                </a:lnTo>
                <a:lnTo>
                  <a:pt x="568215" y="38195"/>
                </a:lnTo>
                <a:lnTo>
                  <a:pt x="553197" y="30833"/>
                </a:lnTo>
                <a:lnTo>
                  <a:pt x="509480" y="15366"/>
                </a:lnTo>
                <a:lnTo>
                  <a:pt x="464122" y="5027"/>
                </a:lnTo>
                <a:lnTo>
                  <a:pt x="417559" y="0"/>
                </a:lnTo>
                <a:close/>
              </a:path>
              <a:path w="735330" h="364489" extrusionOk="0">
                <a:moveTo>
                  <a:pt x="568215" y="38195"/>
                </a:moveTo>
                <a:lnTo>
                  <a:pt x="377591" y="38195"/>
                </a:lnTo>
                <a:lnTo>
                  <a:pt x="425098" y="38668"/>
                </a:lnTo>
                <a:lnTo>
                  <a:pt x="471635" y="45229"/>
                </a:lnTo>
                <a:lnTo>
                  <a:pt x="516660" y="57653"/>
                </a:lnTo>
                <a:lnTo>
                  <a:pt x="559632" y="75714"/>
                </a:lnTo>
                <a:lnTo>
                  <a:pt x="600011" y="99184"/>
                </a:lnTo>
                <a:lnTo>
                  <a:pt x="637255" y="127838"/>
                </a:lnTo>
                <a:lnTo>
                  <a:pt x="670824" y="161449"/>
                </a:lnTo>
                <a:lnTo>
                  <a:pt x="700176" y="199791"/>
                </a:lnTo>
                <a:lnTo>
                  <a:pt x="705523" y="205128"/>
                </a:lnTo>
                <a:lnTo>
                  <a:pt x="712274" y="207901"/>
                </a:lnTo>
                <a:lnTo>
                  <a:pt x="719580" y="207944"/>
                </a:lnTo>
                <a:lnTo>
                  <a:pt x="726592" y="205087"/>
                </a:lnTo>
                <a:lnTo>
                  <a:pt x="731936" y="199732"/>
                </a:lnTo>
                <a:lnTo>
                  <a:pt x="734712" y="192979"/>
                </a:lnTo>
                <a:lnTo>
                  <a:pt x="734752" y="185675"/>
                </a:lnTo>
                <a:lnTo>
                  <a:pt x="731888" y="178671"/>
                </a:lnTo>
                <a:lnTo>
                  <a:pt x="702924" y="140314"/>
                </a:lnTo>
                <a:lnTo>
                  <a:pt x="670137" y="106169"/>
                </a:lnTo>
                <a:lnTo>
                  <a:pt x="633884" y="76367"/>
                </a:lnTo>
                <a:lnTo>
                  <a:pt x="594837" y="51245"/>
                </a:lnTo>
                <a:lnTo>
                  <a:pt x="568215" y="3819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" name="Google Shape;58;p7"/>
          <p:cNvSpPr/>
          <p:nvPr/>
        </p:nvSpPr>
        <p:spPr>
          <a:xfrm>
            <a:off x="987921" y="2521255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69" extrusionOk="0">
                <a:moveTo>
                  <a:pt x="231133" y="0"/>
                </a:moveTo>
                <a:lnTo>
                  <a:pt x="183974" y="5881"/>
                </a:lnTo>
                <a:lnTo>
                  <a:pt x="138715" y="20375"/>
                </a:lnTo>
                <a:lnTo>
                  <a:pt x="97070" y="42790"/>
                </a:lnTo>
                <a:lnTo>
                  <a:pt x="59855" y="72473"/>
                </a:lnTo>
                <a:lnTo>
                  <a:pt x="27888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705" y="174791"/>
                </a:lnTo>
                <a:lnTo>
                  <a:pt x="36045" y="168123"/>
                </a:lnTo>
                <a:lnTo>
                  <a:pt x="64761" y="123341"/>
                </a:lnTo>
                <a:lnTo>
                  <a:pt x="101267" y="86843"/>
                </a:lnTo>
                <a:lnTo>
                  <a:pt x="144196" y="59728"/>
                </a:lnTo>
                <a:lnTo>
                  <a:pt x="192178" y="43092"/>
                </a:lnTo>
                <a:lnTo>
                  <a:pt x="242709" y="38015"/>
                </a:lnTo>
                <a:lnTo>
                  <a:pt x="375493" y="38015"/>
                </a:lnTo>
                <a:lnTo>
                  <a:pt x="368853" y="33598"/>
                </a:lnTo>
                <a:lnTo>
                  <a:pt x="324588" y="14107"/>
                </a:lnTo>
                <a:lnTo>
                  <a:pt x="278343" y="2824"/>
                </a:lnTo>
                <a:lnTo>
                  <a:pt x="231133" y="0"/>
                </a:lnTo>
                <a:close/>
              </a:path>
              <a:path w="417194" h="179069" extrusionOk="0">
                <a:moveTo>
                  <a:pt x="375493" y="38015"/>
                </a:moveTo>
                <a:lnTo>
                  <a:pt x="242709" y="38015"/>
                </a:lnTo>
                <a:lnTo>
                  <a:pt x="293058" y="44565"/>
                </a:lnTo>
                <a:lnTo>
                  <a:pt x="341526" y="62326"/>
                </a:lnTo>
                <a:lnTo>
                  <a:pt x="386412" y="90882"/>
                </a:lnTo>
                <a:lnTo>
                  <a:pt x="393146" y="94322"/>
                </a:lnTo>
                <a:lnTo>
                  <a:pt x="400427" y="94895"/>
                </a:lnTo>
                <a:lnTo>
                  <a:pt x="407393" y="92697"/>
                </a:lnTo>
                <a:lnTo>
                  <a:pt x="413184" y="87821"/>
                </a:lnTo>
                <a:lnTo>
                  <a:pt x="416622" y="81088"/>
                </a:lnTo>
                <a:lnTo>
                  <a:pt x="417192" y="73807"/>
                </a:lnTo>
                <a:lnTo>
                  <a:pt x="414993" y="66840"/>
                </a:lnTo>
                <a:lnTo>
                  <a:pt x="410123" y="61050"/>
                </a:lnTo>
                <a:lnTo>
                  <a:pt x="375493" y="3801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9" name="Google Shape;59;p7"/>
          <p:cNvSpPr/>
          <p:nvPr/>
        </p:nvSpPr>
        <p:spPr>
          <a:xfrm>
            <a:off x="3101732" y="563917"/>
            <a:ext cx="1614170" cy="1482090"/>
          </a:xfrm>
          <a:custGeom>
            <a:avLst/>
            <a:gdLst/>
            <a:ahLst/>
            <a:cxnLst/>
            <a:rect l="l" t="t" r="r" b="b"/>
            <a:pathLst>
              <a:path w="1614170" h="1482089" extrusionOk="0">
                <a:moveTo>
                  <a:pt x="1395356" y="1373351"/>
                </a:moveTo>
                <a:lnTo>
                  <a:pt x="1389456" y="1374842"/>
                </a:lnTo>
                <a:lnTo>
                  <a:pt x="1384401" y="1378623"/>
                </a:lnTo>
                <a:lnTo>
                  <a:pt x="1381213" y="1384063"/>
                </a:lnTo>
                <a:lnTo>
                  <a:pt x="1380386" y="1390094"/>
                </a:lnTo>
                <a:lnTo>
                  <a:pt x="1381881" y="1395996"/>
                </a:lnTo>
                <a:lnTo>
                  <a:pt x="1416829" y="1426278"/>
                </a:lnTo>
                <a:lnTo>
                  <a:pt x="1449968" y="1448020"/>
                </a:lnTo>
                <a:lnTo>
                  <a:pt x="1484960" y="1466207"/>
                </a:lnTo>
                <a:lnTo>
                  <a:pt x="1521688" y="1480769"/>
                </a:lnTo>
                <a:lnTo>
                  <a:pt x="1525104" y="1481620"/>
                </a:lnTo>
                <a:lnTo>
                  <a:pt x="1533410" y="1481620"/>
                </a:lnTo>
                <a:lnTo>
                  <a:pt x="1539582" y="1477441"/>
                </a:lnTo>
                <a:lnTo>
                  <a:pt x="1541818" y="1470837"/>
                </a:lnTo>
                <a:lnTo>
                  <a:pt x="1542621" y="1464583"/>
                </a:lnTo>
                <a:lnTo>
                  <a:pt x="1541019" y="1458709"/>
                </a:lnTo>
                <a:lnTo>
                  <a:pt x="1537333" y="1453864"/>
                </a:lnTo>
                <a:lnTo>
                  <a:pt x="1531886" y="1450695"/>
                </a:lnTo>
                <a:lnTo>
                  <a:pt x="1498141" y="1437314"/>
                </a:lnTo>
                <a:lnTo>
                  <a:pt x="1465975" y="1420588"/>
                </a:lnTo>
                <a:lnTo>
                  <a:pt x="1435497" y="1400583"/>
                </a:lnTo>
                <a:lnTo>
                  <a:pt x="1406817" y="1377365"/>
                </a:lnTo>
                <a:lnTo>
                  <a:pt x="1401384" y="1374181"/>
                </a:lnTo>
                <a:lnTo>
                  <a:pt x="1395356" y="1373351"/>
                </a:lnTo>
                <a:close/>
              </a:path>
              <a:path w="1614170" h="1482089" extrusionOk="0">
                <a:moveTo>
                  <a:pt x="28562" y="1119835"/>
                </a:moveTo>
                <a:lnTo>
                  <a:pt x="13651" y="1171547"/>
                </a:lnTo>
                <a:lnTo>
                  <a:pt x="8821" y="1209362"/>
                </a:lnTo>
                <a:lnTo>
                  <a:pt x="4527" y="1247736"/>
                </a:lnTo>
                <a:lnTo>
                  <a:pt x="787" y="1286535"/>
                </a:lnTo>
                <a:lnTo>
                  <a:pt x="0" y="1295273"/>
                </a:lnTo>
                <a:lnTo>
                  <a:pt x="6464" y="1302981"/>
                </a:lnTo>
                <a:lnTo>
                  <a:pt x="15189" y="1303756"/>
                </a:lnTo>
                <a:lnTo>
                  <a:pt x="16128" y="1303820"/>
                </a:lnTo>
                <a:lnTo>
                  <a:pt x="24739" y="1303820"/>
                </a:lnTo>
                <a:lnTo>
                  <a:pt x="31673" y="1297609"/>
                </a:lnTo>
                <a:lnTo>
                  <a:pt x="32410" y="1289354"/>
                </a:lnTo>
                <a:lnTo>
                  <a:pt x="36105" y="1251045"/>
                </a:lnTo>
                <a:lnTo>
                  <a:pt x="40343" y="1213165"/>
                </a:lnTo>
                <a:lnTo>
                  <a:pt x="45106" y="1175845"/>
                </a:lnTo>
                <a:lnTo>
                  <a:pt x="50380" y="1139215"/>
                </a:lnTo>
                <a:lnTo>
                  <a:pt x="51701" y="1130541"/>
                </a:lnTo>
                <a:lnTo>
                  <a:pt x="45758" y="1122451"/>
                </a:lnTo>
                <a:lnTo>
                  <a:pt x="28562" y="1119835"/>
                </a:lnTo>
                <a:close/>
              </a:path>
              <a:path w="1614170" h="1482089" extrusionOk="0">
                <a:moveTo>
                  <a:pt x="1246758" y="1114399"/>
                </a:moveTo>
                <a:lnTo>
                  <a:pt x="1229702" y="1118247"/>
                </a:lnTo>
                <a:lnTo>
                  <a:pt x="1224330" y="1126756"/>
                </a:lnTo>
                <a:lnTo>
                  <a:pt x="1226286" y="1135303"/>
                </a:lnTo>
                <a:lnTo>
                  <a:pt x="1236438" y="1172627"/>
                </a:lnTo>
                <a:lnTo>
                  <a:pt x="1249829" y="1209322"/>
                </a:lnTo>
                <a:lnTo>
                  <a:pt x="1266405" y="1245260"/>
                </a:lnTo>
                <a:lnTo>
                  <a:pt x="1286116" y="1280312"/>
                </a:lnTo>
                <a:lnTo>
                  <a:pt x="1294307" y="1287868"/>
                </a:lnTo>
                <a:lnTo>
                  <a:pt x="1302486" y="1287868"/>
                </a:lnTo>
                <a:lnTo>
                  <a:pt x="1315330" y="1269604"/>
                </a:lnTo>
                <a:lnTo>
                  <a:pt x="1313154" y="1263688"/>
                </a:lnTo>
                <a:lnTo>
                  <a:pt x="1294725" y="1230913"/>
                </a:lnTo>
                <a:lnTo>
                  <a:pt x="1279228" y="1197341"/>
                </a:lnTo>
                <a:lnTo>
                  <a:pt x="1266714" y="1163091"/>
                </a:lnTo>
                <a:lnTo>
                  <a:pt x="1257236" y="1128280"/>
                </a:lnTo>
                <a:lnTo>
                  <a:pt x="1255306" y="1119733"/>
                </a:lnTo>
                <a:lnTo>
                  <a:pt x="1246758" y="1114399"/>
                </a:lnTo>
                <a:close/>
              </a:path>
              <a:path w="1614170" h="1482089" extrusionOk="0">
                <a:moveTo>
                  <a:pt x="99479" y="822718"/>
                </a:moveTo>
                <a:lnTo>
                  <a:pt x="76860" y="871533"/>
                </a:lnTo>
                <a:lnTo>
                  <a:pt x="66406" y="908259"/>
                </a:lnTo>
                <a:lnTo>
                  <a:pt x="56607" y="945709"/>
                </a:lnTo>
                <a:lnTo>
                  <a:pt x="47497" y="983754"/>
                </a:lnTo>
                <a:lnTo>
                  <a:pt x="45554" y="992301"/>
                </a:lnTo>
                <a:lnTo>
                  <a:pt x="50901" y="1000810"/>
                </a:lnTo>
                <a:lnTo>
                  <a:pt x="60629" y="1003046"/>
                </a:lnTo>
                <a:lnTo>
                  <a:pt x="61823" y="1003173"/>
                </a:lnTo>
                <a:lnTo>
                  <a:pt x="70230" y="1003173"/>
                </a:lnTo>
                <a:lnTo>
                  <a:pt x="76771" y="998181"/>
                </a:lnTo>
                <a:lnTo>
                  <a:pt x="78460" y="990828"/>
                </a:lnTo>
                <a:lnTo>
                  <a:pt x="87403" y="953449"/>
                </a:lnTo>
                <a:lnTo>
                  <a:pt x="97026" y="916663"/>
                </a:lnTo>
                <a:lnTo>
                  <a:pt x="107294" y="880596"/>
                </a:lnTo>
                <a:lnTo>
                  <a:pt x="118173" y="845375"/>
                </a:lnTo>
                <a:lnTo>
                  <a:pt x="120853" y="837031"/>
                </a:lnTo>
                <a:lnTo>
                  <a:pt x="116255" y="828090"/>
                </a:lnTo>
                <a:lnTo>
                  <a:pt x="99479" y="822718"/>
                </a:lnTo>
                <a:close/>
              </a:path>
              <a:path w="1614170" h="1482089" extrusionOk="0">
                <a:moveTo>
                  <a:pt x="1269680" y="816975"/>
                </a:moveTo>
                <a:lnTo>
                  <a:pt x="1241994" y="865599"/>
                </a:lnTo>
                <a:lnTo>
                  <a:pt x="1231245" y="903743"/>
                </a:lnTo>
                <a:lnTo>
                  <a:pt x="1223183" y="941474"/>
                </a:lnTo>
                <a:lnTo>
                  <a:pt x="1216901" y="987374"/>
                </a:lnTo>
                <a:lnTo>
                  <a:pt x="1223200" y="995197"/>
                </a:lnTo>
                <a:lnTo>
                  <a:pt x="1231925" y="996137"/>
                </a:lnTo>
                <a:lnTo>
                  <a:pt x="1233081" y="996238"/>
                </a:lnTo>
                <a:lnTo>
                  <a:pt x="1241653" y="996238"/>
                </a:lnTo>
                <a:lnTo>
                  <a:pt x="1248537" y="990193"/>
                </a:lnTo>
                <a:lnTo>
                  <a:pt x="1249413" y="982052"/>
                </a:lnTo>
                <a:lnTo>
                  <a:pt x="1254469" y="946893"/>
                </a:lnTo>
                <a:lnTo>
                  <a:pt x="1262113" y="911166"/>
                </a:lnTo>
                <a:lnTo>
                  <a:pt x="1272319" y="874998"/>
                </a:lnTo>
                <a:lnTo>
                  <a:pt x="1285062" y="838517"/>
                </a:lnTo>
                <a:lnTo>
                  <a:pt x="1286097" y="832298"/>
                </a:lnTo>
                <a:lnTo>
                  <a:pt x="1284716" y="826368"/>
                </a:lnTo>
                <a:lnTo>
                  <a:pt x="1281215" y="821388"/>
                </a:lnTo>
                <a:lnTo>
                  <a:pt x="1275892" y="818019"/>
                </a:lnTo>
                <a:lnTo>
                  <a:pt x="1269680" y="816975"/>
                </a:lnTo>
                <a:close/>
              </a:path>
              <a:path w="1614170" h="1482089" extrusionOk="0">
                <a:moveTo>
                  <a:pt x="227553" y="546774"/>
                </a:moveTo>
                <a:lnTo>
                  <a:pt x="193196" y="587431"/>
                </a:lnTo>
                <a:lnTo>
                  <a:pt x="175342" y="621374"/>
                </a:lnTo>
                <a:lnTo>
                  <a:pt x="158298" y="656205"/>
                </a:lnTo>
                <a:lnTo>
                  <a:pt x="142125" y="691807"/>
                </a:lnTo>
                <a:lnTo>
                  <a:pt x="140798" y="697964"/>
                </a:lnTo>
                <a:lnTo>
                  <a:pt x="141897" y="703949"/>
                </a:lnTo>
                <a:lnTo>
                  <a:pt x="145158" y="709089"/>
                </a:lnTo>
                <a:lnTo>
                  <a:pt x="150317" y="712711"/>
                </a:lnTo>
                <a:lnTo>
                  <a:pt x="152387" y="713613"/>
                </a:lnTo>
                <a:lnTo>
                  <a:pt x="154546" y="714044"/>
                </a:lnTo>
                <a:lnTo>
                  <a:pt x="162788" y="714044"/>
                </a:lnTo>
                <a:lnTo>
                  <a:pt x="168617" y="710488"/>
                </a:lnTo>
                <a:lnTo>
                  <a:pt x="171221" y="704519"/>
                </a:lnTo>
                <a:lnTo>
                  <a:pt x="187008" y="669768"/>
                </a:lnTo>
                <a:lnTo>
                  <a:pt x="203641" y="635774"/>
                </a:lnTo>
                <a:lnTo>
                  <a:pt x="221059" y="602657"/>
                </a:lnTo>
                <a:lnTo>
                  <a:pt x="239204" y="570534"/>
                </a:lnTo>
                <a:lnTo>
                  <a:pt x="241249" y="564571"/>
                </a:lnTo>
                <a:lnTo>
                  <a:pt x="240861" y="558499"/>
                </a:lnTo>
                <a:lnTo>
                  <a:pt x="238225" y="553016"/>
                </a:lnTo>
                <a:lnTo>
                  <a:pt x="233527" y="548817"/>
                </a:lnTo>
                <a:lnTo>
                  <a:pt x="227553" y="546774"/>
                </a:lnTo>
                <a:close/>
              </a:path>
              <a:path w="1614170" h="1482089" extrusionOk="0">
                <a:moveTo>
                  <a:pt x="1425513" y="556863"/>
                </a:moveTo>
                <a:lnTo>
                  <a:pt x="1390068" y="593530"/>
                </a:lnTo>
                <a:lnTo>
                  <a:pt x="1366753" y="624878"/>
                </a:lnTo>
                <a:lnTo>
                  <a:pt x="1344912" y="656492"/>
                </a:lnTo>
                <a:lnTo>
                  <a:pt x="1322454" y="694178"/>
                </a:lnTo>
                <a:lnTo>
                  <a:pt x="1322714" y="700254"/>
                </a:lnTo>
                <a:lnTo>
                  <a:pt x="1325237" y="705789"/>
                </a:lnTo>
                <a:lnTo>
                  <a:pt x="1329855" y="710082"/>
                </a:lnTo>
                <a:lnTo>
                  <a:pt x="1332445" y="711669"/>
                </a:lnTo>
                <a:lnTo>
                  <a:pt x="1335316" y="712419"/>
                </a:lnTo>
                <a:lnTo>
                  <a:pt x="1343469" y="712419"/>
                </a:lnTo>
                <a:lnTo>
                  <a:pt x="1348689" y="709726"/>
                </a:lnTo>
                <a:lnTo>
                  <a:pt x="1351686" y="704837"/>
                </a:lnTo>
                <a:lnTo>
                  <a:pt x="1371378" y="674010"/>
                </a:lnTo>
                <a:lnTo>
                  <a:pt x="1392589" y="643321"/>
                </a:lnTo>
                <a:lnTo>
                  <a:pt x="1415244" y="612875"/>
                </a:lnTo>
                <a:lnTo>
                  <a:pt x="1439265" y="582777"/>
                </a:lnTo>
                <a:lnTo>
                  <a:pt x="1442239" y="577220"/>
                </a:lnTo>
                <a:lnTo>
                  <a:pt x="1442827" y="571163"/>
                </a:lnTo>
                <a:lnTo>
                  <a:pt x="1441101" y="565325"/>
                </a:lnTo>
                <a:lnTo>
                  <a:pt x="1437132" y="560425"/>
                </a:lnTo>
                <a:lnTo>
                  <a:pt x="1431569" y="557451"/>
                </a:lnTo>
                <a:lnTo>
                  <a:pt x="1425513" y="556863"/>
                </a:lnTo>
                <a:close/>
              </a:path>
              <a:path w="1614170" h="1482089" extrusionOk="0">
                <a:moveTo>
                  <a:pt x="1613936" y="416624"/>
                </a:moveTo>
                <a:lnTo>
                  <a:pt x="1564456" y="435468"/>
                </a:lnTo>
                <a:lnTo>
                  <a:pt x="1528013" y="450862"/>
                </a:lnTo>
                <a:lnTo>
                  <a:pt x="1518520" y="465619"/>
                </a:lnTo>
                <a:lnTo>
                  <a:pt x="1519859" y="471779"/>
                </a:lnTo>
                <a:lnTo>
                  <a:pt x="1522476" y="477735"/>
                </a:lnTo>
                <a:lnTo>
                  <a:pt x="1528292" y="481279"/>
                </a:lnTo>
                <a:lnTo>
                  <a:pt x="1536522" y="481279"/>
                </a:lnTo>
                <a:lnTo>
                  <a:pt x="1538693" y="480847"/>
                </a:lnTo>
                <a:lnTo>
                  <a:pt x="1540764" y="479933"/>
                </a:lnTo>
                <a:lnTo>
                  <a:pt x="1576358" y="464905"/>
                </a:lnTo>
                <a:lnTo>
                  <a:pt x="1611795" y="451096"/>
                </a:lnTo>
                <a:lnTo>
                  <a:pt x="1613936" y="450332"/>
                </a:lnTo>
                <a:lnTo>
                  <a:pt x="1613936" y="416624"/>
                </a:lnTo>
                <a:close/>
              </a:path>
              <a:path w="1614170" h="1482089" extrusionOk="0">
                <a:moveTo>
                  <a:pt x="412953" y="307738"/>
                </a:moveTo>
                <a:lnTo>
                  <a:pt x="374468" y="339143"/>
                </a:lnTo>
                <a:lnTo>
                  <a:pt x="348114" y="367318"/>
                </a:lnTo>
                <a:lnTo>
                  <a:pt x="322668" y="396565"/>
                </a:lnTo>
                <a:lnTo>
                  <a:pt x="298221" y="426783"/>
                </a:lnTo>
                <a:lnTo>
                  <a:pt x="294973" y="438492"/>
                </a:lnTo>
                <a:lnTo>
                  <a:pt x="296856" y="444278"/>
                </a:lnTo>
                <a:lnTo>
                  <a:pt x="300964" y="449059"/>
                </a:lnTo>
                <a:lnTo>
                  <a:pt x="303872" y="451319"/>
                </a:lnTo>
                <a:lnTo>
                  <a:pt x="307301" y="452424"/>
                </a:lnTo>
                <a:lnTo>
                  <a:pt x="315442" y="452424"/>
                </a:lnTo>
                <a:lnTo>
                  <a:pt x="320116" y="450329"/>
                </a:lnTo>
                <a:lnTo>
                  <a:pt x="323240" y="446316"/>
                </a:lnTo>
                <a:lnTo>
                  <a:pt x="346979" y="416983"/>
                </a:lnTo>
                <a:lnTo>
                  <a:pt x="371675" y="388600"/>
                </a:lnTo>
                <a:lnTo>
                  <a:pt x="397242" y="361266"/>
                </a:lnTo>
                <a:lnTo>
                  <a:pt x="423595" y="335076"/>
                </a:lnTo>
                <a:lnTo>
                  <a:pt x="427191" y="329898"/>
                </a:lnTo>
                <a:lnTo>
                  <a:pt x="428480" y="323950"/>
                </a:lnTo>
                <a:lnTo>
                  <a:pt x="427448" y="317951"/>
                </a:lnTo>
                <a:lnTo>
                  <a:pt x="424078" y="312623"/>
                </a:lnTo>
                <a:lnTo>
                  <a:pt x="418900" y="309024"/>
                </a:lnTo>
                <a:lnTo>
                  <a:pt x="412953" y="307738"/>
                </a:lnTo>
                <a:close/>
              </a:path>
              <a:path w="1614170" h="1482089" extrusionOk="0">
                <a:moveTo>
                  <a:pt x="659319" y="132563"/>
                </a:moveTo>
                <a:lnTo>
                  <a:pt x="618914" y="152444"/>
                </a:lnTo>
                <a:lnTo>
                  <a:pt x="585328" y="171827"/>
                </a:lnTo>
                <a:lnTo>
                  <a:pt x="552597" y="192330"/>
                </a:lnTo>
                <a:lnTo>
                  <a:pt x="520839" y="213880"/>
                </a:lnTo>
                <a:lnTo>
                  <a:pt x="514346" y="224151"/>
                </a:lnTo>
                <a:lnTo>
                  <a:pt x="514478" y="230236"/>
                </a:lnTo>
                <a:lnTo>
                  <a:pt x="517016" y="236004"/>
                </a:lnTo>
                <a:lnTo>
                  <a:pt x="520115" y="240385"/>
                </a:lnTo>
                <a:lnTo>
                  <a:pt x="525017" y="242722"/>
                </a:lnTo>
                <a:lnTo>
                  <a:pt x="533171" y="242722"/>
                </a:lnTo>
                <a:lnTo>
                  <a:pt x="536359" y="241782"/>
                </a:lnTo>
                <a:lnTo>
                  <a:pt x="539140" y="239814"/>
                </a:lnTo>
                <a:lnTo>
                  <a:pt x="569954" y="218908"/>
                </a:lnTo>
                <a:lnTo>
                  <a:pt x="601706" y="199020"/>
                </a:lnTo>
                <a:lnTo>
                  <a:pt x="634288" y="180215"/>
                </a:lnTo>
                <a:lnTo>
                  <a:pt x="667588" y="162560"/>
                </a:lnTo>
                <a:lnTo>
                  <a:pt x="672537" y="158654"/>
                </a:lnTo>
                <a:lnTo>
                  <a:pt x="675500" y="153339"/>
                </a:lnTo>
                <a:lnTo>
                  <a:pt x="676253" y="147300"/>
                </a:lnTo>
                <a:lnTo>
                  <a:pt x="674573" y="141224"/>
                </a:lnTo>
                <a:lnTo>
                  <a:pt x="670669" y="136275"/>
                </a:lnTo>
                <a:lnTo>
                  <a:pt x="665357" y="133313"/>
                </a:lnTo>
                <a:lnTo>
                  <a:pt x="659319" y="132563"/>
                </a:lnTo>
                <a:close/>
              </a:path>
              <a:path w="1614170" h="1482089" extrusionOk="0">
                <a:moveTo>
                  <a:pt x="952601" y="30645"/>
                </a:moveTo>
                <a:lnTo>
                  <a:pt x="905904" y="41354"/>
                </a:lnTo>
                <a:lnTo>
                  <a:pt x="868351" y="51225"/>
                </a:lnTo>
                <a:lnTo>
                  <a:pt x="831477" y="62125"/>
                </a:lnTo>
                <a:lnTo>
                  <a:pt x="789986" y="77224"/>
                </a:lnTo>
                <a:lnTo>
                  <a:pt x="784776" y="87976"/>
                </a:lnTo>
                <a:lnTo>
                  <a:pt x="785621" y="94221"/>
                </a:lnTo>
                <a:lnTo>
                  <a:pt x="787907" y="100787"/>
                </a:lnTo>
                <a:lnTo>
                  <a:pt x="794042" y="104889"/>
                </a:lnTo>
                <a:lnTo>
                  <a:pt x="802347" y="104889"/>
                </a:lnTo>
                <a:lnTo>
                  <a:pt x="804100" y="104609"/>
                </a:lnTo>
                <a:lnTo>
                  <a:pt x="805827" y="104013"/>
                </a:lnTo>
                <a:lnTo>
                  <a:pt x="840977" y="92424"/>
                </a:lnTo>
                <a:lnTo>
                  <a:pt x="876923" y="81800"/>
                </a:lnTo>
                <a:lnTo>
                  <a:pt x="913539" y="72176"/>
                </a:lnTo>
                <a:lnTo>
                  <a:pt x="950696" y="63588"/>
                </a:lnTo>
                <a:lnTo>
                  <a:pt x="959269" y="61734"/>
                </a:lnTo>
                <a:lnTo>
                  <a:pt x="964717" y="53289"/>
                </a:lnTo>
                <a:lnTo>
                  <a:pt x="961021" y="36144"/>
                </a:lnTo>
                <a:lnTo>
                  <a:pt x="952601" y="30645"/>
                </a:lnTo>
                <a:close/>
              </a:path>
              <a:path w="1614170" h="1482089" extrusionOk="0">
                <a:moveTo>
                  <a:pt x="1395145" y="5219"/>
                </a:moveTo>
                <a:lnTo>
                  <a:pt x="1387360" y="11722"/>
                </a:lnTo>
                <a:lnTo>
                  <a:pt x="1385887" y="29197"/>
                </a:lnTo>
                <a:lnTo>
                  <a:pt x="1392377" y="36868"/>
                </a:lnTo>
                <a:lnTo>
                  <a:pt x="1401114" y="37604"/>
                </a:lnTo>
                <a:lnTo>
                  <a:pt x="1447538" y="42182"/>
                </a:lnTo>
                <a:lnTo>
                  <a:pt x="1488335" y="47329"/>
                </a:lnTo>
                <a:lnTo>
                  <a:pt x="1522897" y="52567"/>
                </a:lnTo>
                <a:lnTo>
                  <a:pt x="1551609" y="57594"/>
                </a:lnTo>
                <a:lnTo>
                  <a:pt x="1552587" y="57683"/>
                </a:lnTo>
                <a:lnTo>
                  <a:pt x="1561045" y="57683"/>
                </a:lnTo>
                <a:lnTo>
                  <a:pt x="1567700" y="52362"/>
                </a:lnTo>
                <a:lnTo>
                  <a:pt x="1570748" y="36106"/>
                </a:lnTo>
                <a:lnTo>
                  <a:pt x="1565059" y="27813"/>
                </a:lnTo>
                <a:lnTo>
                  <a:pt x="1492810" y="15894"/>
                </a:lnTo>
                <a:lnTo>
                  <a:pt x="1451147" y="10637"/>
                </a:lnTo>
                <a:lnTo>
                  <a:pt x="1403769" y="5969"/>
                </a:lnTo>
                <a:lnTo>
                  <a:pt x="1395145" y="5219"/>
                </a:lnTo>
                <a:close/>
              </a:path>
              <a:path w="1614170" h="1482089" extrusionOk="0">
                <a:moveTo>
                  <a:pt x="1258887" y="0"/>
                </a:moveTo>
                <a:lnTo>
                  <a:pt x="1250061" y="0"/>
                </a:lnTo>
                <a:lnTo>
                  <a:pt x="1211154" y="729"/>
                </a:lnTo>
                <a:lnTo>
                  <a:pt x="1172459" y="2381"/>
                </a:lnTo>
                <a:lnTo>
                  <a:pt x="1134109" y="4947"/>
                </a:lnTo>
                <a:lnTo>
                  <a:pt x="1087526" y="9334"/>
                </a:lnTo>
                <a:lnTo>
                  <a:pt x="1081189" y="17145"/>
                </a:lnTo>
                <a:lnTo>
                  <a:pt x="1082967" y="34023"/>
                </a:lnTo>
                <a:lnTo>
                  <a:pt x="1089850" y="40081"/>
                </a:lnTo>
                <a:lnTo>
                  <a:pt x="1098423" y="40081"/>
                </a:lnTo>
                <a:lnTo>
                  <a:pt x="1098981" y="40055"/>
                </a:lnTo>
                <a:lnTo>
                  <a:pt x="1136639" y="36598"/>
                </a:lnTo>
                <a:lnTo>
                  <a:pt x="1174218" y="34082"/>
                </a:lnTo>
                <a:lnTo>
                  <a:pt x="1212142" y="32462"/>
                </a:lnTo>
                <a:lnTo>
                  <a:pt x="1250276" y="31750"/>
                </a:lnTo>
                <a:lnTo>
                  <a:pt x="1259052" y="31686"/>
                </a:lnTo>
                <a:lnTo>
                  <a:pt x="1266101" y="24523"/>
                </a:lnTo>
                <a:lnTo>
                  <a:pt x="1265986" y="7035"/>
                </a:lnTo>
                <a:lnTo>
                  <a:pt x="1258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0" name="Google Shape;60;p7"/>
          <p:cNvSpPr/>
          <p:nvPr/>
        </p:nvSpPr>
        <p:spPr>
          <a:xfrm>
            <a:off x="2687464" y="1934528"/>
            <a:ext cx="892810" cy="892810"/>
          </a:xfrm>
          <a:custGeom>
            <a:avLst/>
            <a:gdLst/>
            <a:ahLst/>
            <a:cxnLst/>
            <a:rect l="l" t="t" r="r" b="b"/>
            <a:pathLst>
              <a:path w="892810" h="892810" extrusionOk="0">
                <a:moveTo>
                  <a:pt x="450128" y="0"/>
                </a:moveTo>
                <a:lnTo>
                  <a:pt x="404543" y="2261"/>
                </a:lnTo>
                <a:lnTo>
                  <a:pt x="359167" y="9279"/>
                </a:lnTo>
                <a:lnTo>
                  <a:pt x="314355" y="21073"/>
                </a:lnTo>
                <a:lnTo>
                  <a:pt x="270462" y="37662"/>
                </a:lnTo>
                <a:lnTo>
                  <a:pt x="227845" y="59067"/>
                </a:lnTo>
                <a:lnTo>
                  <a:pt x="186858" y="85305"/>
                </a:lnTo>
                <a:lnTo>
                  <a:pt x="147857" y="116397"/>
                </a:lnTo>
                <a:lnTo>
                  <a:pt x="113484" y="150298"/>
                </a:lnTo>
                <a:lnTo>
                  <a:pt x="83610" y="186960"/>
                </a:lnTo>
                <a:lnTo>
                  <a:pt x="58256" y="226008"/>
                </a:lnTo>
                <a:lnTo>
                  <a:pt x="37443" y="267064"/>
                </a:lnTo>
                <a:lnTo>
                  <a:pt x="21191" y="309753"/>
                </a:lnTo>
                <a:lnTo>
                  <a:pt x="9519" y="353698"/>
                </a:lnTo>
                <a:lnTo>
                  <a:pt x="2448" y="398525"/>
                </a:lnTo>
                <a:lnTo>
                  <a:pt x="0" y="443857"/>
                </a:lnTo>
                <a:lnTo>
                  <a:pt x="2192" y="489317"/>
                </a:lnTo>
                <a:lnTo>
                  <a:pt x="9047" y="534530"/>
                </a:lnTo>
                <a:lnTo>
                  <a:pt x="20584" y="579120"/>
                </a:lnTo>
                <a:lnTo>
                  <a:pt x="36824" y="622711"/>
                </a:lnTo>
                <a:lnTo>
                  <a:pt x="57786" y="664926"/>
                </a:lnTo>
                <a:lnTo>
                  <a:pt x="83492" y="705390"/>
                </a:lnTo>
                <a:lnTo>
                  <a:pt x="113961" y="743727"/>
                </a:lnTo>
                <a:lnTo>
                  <a:pt x="147839" y="778055"/>
                </a:lnTo>
                <a:lnTo>
                  <a:pt x="184559" y="807935"/>
                </a:lnTo>
                <a:lnTo>
                  <a:pt x="223728" y="833343"/>
                </a:lnTo>
                <a:lnTo>
                  <a:pt x="264955" y="854255"/>
                </a:lnTo>
                <a:lnTo>
                  <a:pt x="307847" y="870649"/>
                </a:lnTo>
                <a:lnTo>
                  <a:pt x="352012" y="882501"/>
                </a:lnTo>
                <a:lnTo>
                  <a:pt x="397057" y="889788"/>
                </a:lnTo>
                <a:lnTo>
                  <a:pt x="442592" y="892486"/>
                </a:lnTo>
                <a:lnTo>
                  <a:pt x="488222" y="890573"/>
                </a:lnTo>
                <a:lnTo>
                  <a:pt x="533557" y="884025"/>
                </a:lnTo>
                <a:lnTo>
                  <a:pt x="578203" y="872819"/>
                </a:lnTo>
                <a:lnTo>
                  <a:pt x="621769" y="856932"/>
                </a:lnTo>
                <a:lnTo>
                  <a:pt x="663863" y="836340"/>
                </a:lnTo>
                <a:lnTo>
                  <a:pt x="704092" y="811021"/>
                </a:lnTo>
                <a:lnTo>
                  <a:pt x="742065" y="780950"/>
                </a:lnTo>
                <a:lnTo>
                  <a:pt x="776804" y="746753"/>
                </a:lnTo>
                <a:lnTo>
                  <a:pt x="807035" y="709802"/>
                </a:lnTo>
                <a:lnTo>
                  <a:pt x="832738" y="670475"/>
                </a:lnTo>
                <a:lnTo>
                  <a:pt x="853888" y="629151"/>
                </a:lnTo>
                <a:lnTo>
                  <a:pt x="870463" y="586207"/>
                </a:lnTo>
                <a:lnTo>
                  <a:pt x="882442" y="542021"/>
                </a:lnTo>
                <a:lnTo>
                  <a:pt x="886318" y="518289"/>
                </a:lnTo>
                <a:lnTo>
                  <a:pt x="177918" y="518289"/>
                </a:lnTo>
                <a:lnTo>
                  <a:pt x="157793" y="515406"/>
                </a:lnTo>
                <a:lnTo>
                  <a:pt x="114315" y="505717"/>
                </a:lnTo>
                <a:lnTo>
                  <a:pt x="93209" y="451741"/>
                </a:lnTo>
                <a:lnTo>
                  <a:pt x="97899" y="400758"/>
                </a:lnTo>
                <a:lnTo>
                  <a:pt x="110948" y="354989"/>
                </a:lnTo>
                <a:lnTo>
                  <a:pt x="131267" y="313761"/>
                </a:lnTo>
                <a:lnTo>
                  <a:pt x="157766" y="276402"/>
                </a:lnTo>
                <a:lnTo>
                  <a:pt x="189357" y="242239"/>
                </a:lnTo>
                <a:lnTo>
                  <a:pt x="224949" y="210600"/>
                </a:lnTo>
                <a:lnTo>
                  <a:pt x="263452" y="180812"/>
                </a:lnTo>
                <a:lnTo>
                  <a:pt x="265637" y="179224"/>
                </a:lnTo>
                <a:lnTo>
                  <a:pt x="802190" y="179224"/>
                </a:lnTo>
                <a:lnTo>
                  <a:pt x="779669" y="150814"/>
                </a:lnTo>
                <a:lnTo>
                  <a:pt x="745211" y="115722"/>
                </a:lnTo>
                <a:lnTo>
                  <a:pt x="708117" y="85231"/>
                </a:lnTo>
                <a:lnTo>
                  <a:pt x="668744" y="59361"/>
                </a:lnTo>
                <a:lnTo>
                  <a:pt x="627447" y="38131"/>
                </a:lnTo>
                <a:lnTo>
                  <a:pt x="584582" y="21560"/>
                </a:lnTo>
                <a:lnTo>
                  <a:pt x="540503" y="9669"/>
                </a:lnTo>
                <a:lnTo>
                  <a:pt x="495567" y="2475"/>
                </a:lnTo>
                <a:lnTo>
                  <a:pt x="450128" y="0"/>
                </a:lnTo>
                <a:close/>
              </a:path>
              <a:path w="892810" h="892810" extrusionOk="0">
                <a:moveTo>
                  <a:pt x="802694" y="179859"/>
                </a:moveTo>
                <a:lnTo>
                  <a:pt x="275505" y="179859"/>
                </a:lnTo>
                <a:lnTo>
                  <a:pt x="246619" y="223559"/>
                </a:lnTo>
                <a:lnTo>
                  <a:pt x="222905" y="268702"/>
                </a:lnTo>
                <a:lnTo>
                  <a:pt x="204247" y="315353"/>
                </a:lnTo>
                <a:lnTo>
                  <a:pt x="190533" y="363574"/>
                </a:lnTo>
                <a:lnTo>
                  <a:pt x="181649" y="413428"/>
                </a:lnTo>
                <a:lnTo>
                  <a:pt x="177482" y="464979"/>
                </a:lnTo>
                <a:lnTo>
                  <a:pt x="177918" y="518289"/>
                </a:lnTo>
                <a:lnTo>
                  <a:pt x="886318" y="518289"/>
                </a:lnTo>
                <a:lnTo>
                  <a:pt x="889804" y="496910"/>
                </a:lnTo>
                <a:lnTo>
                  <a:pt x="892517" y="451435"/>
                </a:lnTo>
                <a:lnTo>
                  <a:pt x="890570" y="405791"/>
                </a:lnTo>
                <a:lnTo>
                  <a:pt x="883935" y="360417"/>
                </a:lnTo>
                <a:lnTo>
                  <a:pt x="872591" y="315690"/>
                </a:lnTo>
                <a:lnTo>
                  <a:pt x="856515" y="271988"/>
                </a:lnTo>
                <a:lnTo>
                  <a:pt x="835684" y="229690"/>
                </a:lnTo>
                <a:lnTo>
                  <a:pt x="810076" y="189172"/>
                </a:lnTo>
                <a:lnTo>
                  <a:pt x="802694" y="179859"/>
                </a:lnTo>
                <a:close/>
              </a:path>
              <a:path w="892810" h="892810" extrusionOk="0">
                <a:moveTo>
                  <a:pt x="802190" y="179224"/>
                </a:moveTo>
                <a:lnTo>
                  <a:pt x="265637" y="179224"/>
                </a:lnTo>
                <a:lnTo>
                  <a:pt x="269726" y="180228"/>
                </a:lnTo>
                <a:lnTo>
                  <a:pt x="275505" y="179859"/>
                </a:lnTo>
                <a:lnTo>
                  <a:pt x="802694" y="179859"/>
                </a:lnTo>
                <a:lnTo>
                  <a:pt x="802190" y="179224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" name="Google Shape;61;p7"/>
          <p:cNvSpPr/>
          <p:nvPr/>
        </p:nvSpPr>
        <p:spPr>
          <a:xfrm>
            <a:off x="1197179" y="5618026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4" extrusionOk="0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2" y="385298"/>
                </a:lnTo>
                <a:lnTo>
                  <a:pt x="329273" y="361494"/>
                </a:lnTo>
                <a:lnTo>
                  <a:pt x="360816" y="330206"/>
                </a:lnTo>
                <a:lnTo>
                  <a:pt x="384867" y="292625"/>
                </a:lnTo>
                <a:lnTo>
                  <a:pt x="400221" y="249947"/>
                </a:lnTo>
                <a:lnTo>
                  <a:pt x="40317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4" y="69305"/>
                </a:lnTo>
                <a:lnTo>
                  <a:pt x="330115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4" extrusionOk="0">
                <a:moveTo>
                  <a:pt x="354154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52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74" y="224726"/>
                </a:lnTo>
                <a:lnTo>
                  <a:pt x="405676" y="203365"/>
                </a:lnTo>
                <a:lnTo>
                  <a:pt x="400407" y="157008"/>
                </a:lnTo>
                <a:lnTo>
                  <a:pt x="385232" y="114338"/>
                </a:lnTo>
                <a:lnTo>
                  <a:pt x="361389" y="76603"/>
                </a:lnTo>
                <a:lnTo>
                  <a:pt x="354154" y="6930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2" name="Google Shape;62;p7"/>
          <p:cNvSpPr/>
          <p:nvPr/>
        </p:nvSpPr>
        <p:spPr>
          <a:xfrm>
            <a:off x="1633095" y="5866895"/>
            <a:ext cx="991235" cy="735965"/>
          </a:xfrm>
          <a:custGeom>
            <a:avLst/>
            <a:gdLst/>
            <a:ahLst/>
            <a:cxnLst/>
            <a:rect l="l" t="t" r="r" b="b"/>
            <a:pathLst>
              <a:path w="991235" h="735964" extrusionOk="0">
                <a:moveTo>
                  <a:pt x="983246" y="713100"/>
                </a:moveTo>
                <a:lnTo>
                  <a:pt x="969149" y="714548"/>
                </a:lnTo>
                <a:lnTo>
                  <a:pt x="964082" y="720809"/>
                </a:lnTo>
                <a:lnTo>
                  <a:pt x="964831" y="727781"/>
                </a:lnTo>
                <a:lnTo>
                  <a:pt x="965551" y="735517"/>
                </a:lnTo>
                <a:lnTo>
                  <a:pt x="991051" y="735517"/>
                </a:lnTo>
                <a:lnTo>
                  <a:pt x="990079" y="725101"/>
                </a:lnTo>
                <a:lnTo>
                  <a:pt x="989355" y="718129"/>
                </a:lnTo>
                <a:lnTo>
                  <a:pt x="983246" y="713100"/>
                </a:lnTo>
                <a:close/>
              </a:path>
              <a:path w="991235" h="735964" extrusionOk="0">
                <a:moveTo>
                  <a:pt x="291223" y="666986"/>
                </a:moveTo>
                <a:lnTo>
                  <a:pt x="280060" y="675457"/>
                </a:lnTo>
                <a:lnTo>
                  <a:pt x="278955" y="683420"/>
                </a:lnTo>
                <a:lnTo>
                  <a:pt x="283184" y="689021"/>
                </a:lnTo>
                <a:lnTo>
                  <a:pt x="296226" y="704413"/>
                </a:lnTo>
                <a:lnTo>
                  <a:pt x="310930" y="718289"/>
                </a:lnTo>
                <a:lnTo>
                  <a:pt x="327240" y="730606"/>
                </a:lnTo>
                <a:lnTo>
                  <a:pt x="335425" y="735517"/>
                </a:lnTo>
                <a:lnTo>
                  <a:pt x="362563" y="735517"/>
                </a:lnTo>
                <a:lnTo>
                  <a:pt x="365556" y="729876"/>
                </a:lnTo>
                <a:lnTo>
                  <a:pt x="363207" y="722193"/>
                </a:lnTo>
                <a:lnTo>
                  <a:pt x="357022" y="718904"/>
                </a:lnTo>
                <a:lnTo>
                  <a:pt x="341540" y="709616"/>
                </a:lnTo>
                <a:lnTo>
                  <a:pt x="327417" y="698960"/>
                </a:lnTo>
                <a:lnTo>
                  <a:pt x="314701" y="686973"/>
                </a:lnTo>
                <a:lnTo>
                  <a:pt x="303441" y="673692"/>
                </a:lnTo>
                <a:lnTo>
                  <a:pt x="299199" y="668104"/>
                </a:lnTo>
                <a:lnTo>
                  <a:pt x="291223" y="666986"/>
                </a:lnTo>
                <a:close/>
              </a:path>
              <a:path w="991235" h="735964" extrusionOk="0">
                <a:moveTo>
                  <a:pt x="626275" y="668574"/>
                </a:moveTo>
                <a:lnTo>
                  <a:pt x="592289" y="697782"/>
                </a:lnTo>
                <a:lnTo>
                  <a:pt x="556691" y="720834"/>
                </a:lnTo>
                <a:lnTo>
                  <a:pt x="554596" y="728606"/>
                </a:lnTo>
                <a:lnTo>
                  <a:pt x="558558" y="735517"/>
                </a:lnTo>
                <a:lnTo>
                  <a:pt x="581661" y="735517"/>
                </a:lnTo>
                <a:lnTo>
                  <a:pt x="623133" y="705649"/>
                </a:lnTo>
                <a:lnTo>
                  <a:pt x="643915" y="679013"/>
                </a:lnTo>
                <a:lnTo>
                  <a:pt x="634301" y="668815"/>
                </a:lnTo>
                <a:lnTo>
                  <a:pt x="626275" y="668574"/>
                </a:lnTo>
                <a:close/>
              </a:path>
              <a:path w="991235" h="735964" extrusionOk="0">
                <a:moveTo>
                  <a:pt x="947432" y="563570"/>
                </a:moveTo>
                <a:lnTo>
                  <a:pt x="934110" y="567951"/>
                </a:lnTo>
                <a:lnTo>
                  <a:pt x="930503" y="575152"/>
                </a:lnTo>
                <a:lnTo>
                  <a:pt x="932713" y="581794"/>
                </a:lnTo>
                <a:lnTo>
                  <a:pt x="938426" y="599775"/>
                </a:lnTo>
                <a:lnTo>
                  <a:pt x="943667" y="617842"/>
                </a:lnTo>
                <a:lnTo>
                  <a:pt x="948422" y="635935"/>
                </a:lnTo>
                <a:lnTo>
                  <a:pt x="952677" y="653994"/>
                </a:lnTo>
                <a:lnTo>
                  <a:pt x="953985" y="659912"/>
                </a:lnTo>
                <a:lnTo>
                  <a:pt x="959243" y="663951"/>
                </a:lnTo>
                <a:lnTo>
                  <a:pt x="965974" y="663951"/>
                </a:lnTo>
                <a:lnTo>
                  <a:pt x="966901" y="663849"/>
                </a:lnTo>
                <a:lnTo>
                  <a:pt x="974674" y="662122"/>
                </a:lnTo>
                <a:lnTo>
                  <a:pt x="978992" y="655340"/>
                </a:lnTo>
                <a:lnTo>
                  <a:pt x="977480" y="648495"/>
                </a:lnTo>
                <a:lnTo>
                  <a:pt x="968154" y="611084"/>
                </a:lnTo>
                <a:lnTo>
                  <a:pt x="956817" y="573806"/>
                </a:lnTo>
                <a:lnTo>
                  <a:pt x="954608" y="567151"/>
                </a:lnTo>
                <a:lnTo>
                  <a:pt x="947432" y="563570"/>
                </a:lnTo>
                <a:close/>
              </a:path>
              <a:path w="991235" h="735964" extrusionOk="0">
                <a:moveTo>
                  <a:pt x="722071" y="547212"/>
                </a:moveTo>
                <a:lnTo>
                  <a:pt x="714349" y="549536"/>
                </a:lnTo>
                <a:lnTo>
                  <a:pt x="711022" y="555683"/>
                </a:lnTo>
                <a:lnTo>
                  <a:pt x="705577" y="565398"/>
                </a:lnTo>
                <a:lnTo>
                  <a:pt x="696906" y="579777"/>
                </a:lnTo>
                <a:lnTo>
                  <a:pt x="685158" y="597701"/>
                </a:lnTo>
                <a:lnTo>
                  <a:pt x="670483" y="618053"/>
                </a:lnTo>
                <a:lnTo>
                  <a:pt x="666241" y="623654"/>
                </a:lnTo>
                <a:lnTo>
                  <a:pt x="667334" y="631617"/>
                </a:lnTo>
                <a:lnTo>
                  <a:pt x="675220" y="637586"/>
                </a:lnTo>
                <a:lnTo>
                  <a:pt x="677913" y="638436"/>
                </a:lnTo>
                <a:lnTo>
                  <a:pt x="684428" y="638436"/>
                </a:lnTo>
                <a:lnTo>
                  <a:pt x="717705" y="594440"/>
                </a:lnTo>
                <a:lnTo>
                  <a:pt x="736701" y="561589"/>
                </a:lnTo>
                <a:lnTo>
                  <a:pt x="734402" y="553893"/>
                </a:lnTo>
                <a:lnTo>
                  <a:pt x="722071" y="547212"/>
                </a:lnTo>
                <a:close/>
              </a:path>
              <a:path w="991235" h="735964" extrusionOk="0">
                <a:moveTo>
                  <a:pt x="249847" y="523819"/>
                </a:moveTo>
                <a:lnTo>
                  <a:pt x="243814" y="529102"/>
                </a:lnTo>
                <a:lnTo>
                  <a:pt x="242735" y="543339"/>
                </a:lnTo>
                <a:lnTo>
                  <a:pt x="242455" y="550540"/>
                </a:lnTo>
                <a:lnTo>
                  <a:pt x="242455" y="557677"/>
                </a:lnTo>
                <a:lnTo>
                  <a:pt x="246206" y="601772"/>
                </a:lnTo>
                <a:lnTo>
                  <a:pt x="255714" y="625457"/>
                </a:lnTo>
                <a:lnTo>
                  <a:pt x="262432" y="625457"/>
                </a:lnTo>
                <a:lnTo>
                  <a:pt x="263436" y="625355"/>
                </a:lnTo>
                <a:lnTo>
                  <a:pt x="271246" y="623463"/>
                </a:lnTo>
                <a:lnTo>
                  <a:pt x="275450" y="616605"/>
                </a:lnTo>
                <a:lnTo>
                  <a:pt x="273799" y="609785"/>
                </a:lnTo>
                <a:lnTo>
                  <a:pt x="271204" y="597289"/>
                </a:lnTo>
                <a:lnTo>
                  <a:pt x="269346" y="584407"/>
                </a:lnTo>
                <a:lnTo>
                  <a:pt x="268228" y="571188"/>
                </a:lnTo>
                <a:lnTo>
                  <a:pt x="267855" y="557677"/>
                </a:lnTo>
                <a:lnTo>
                  <a:pt x="267880" y="550540"/>
                </a:lnTo>
                <a:lnTo>
                  <a:pt x="268109" y="544622"/>
                </a:lnTo>
                <a:lnTo>
                  <a:pt x="269138" y="531045"/>
                </a:lnTo>
                <a:lnTo>
                  <a:pt x="263905" y="524937"/>
                </a:lnTo>
                <a:lnTo>
                  <a:pt x="249847" y="523819"/>
                </a:lnTo>
                <a:close/>
              </a:path>
              <a:path w="991235" h="735964" extrusionOk="0">
                <a:moveTo>
                  <a:pt x="875410" y="427515"/>
                </a:moveTo>
                <a:lnTo>
                  <a:pt x="864311" y="436087"/>
                </a:lnTo>
                <a:lnTo>
                  <a:pt x="863269" y="444063"/>
                </a:lnTo>
                <a:lnTo>
                  <a:pt x="867562" y="449626"/>
                </a:lnTo>
                <a:lnTo>
                  <a:pt x="873366" y="457253"/>
                </a:lnTo>
                <a:lnTo>
                  <a:pt x="899306" y="498460"/>
                </a:lnTo>
                <a:lnTo>
                  <a:pt x="907707" y="516656"/>
                </a:lnTo>
                <a:lnTo>
                  <a:pt x="912329" y="519437"/>
                </a:lnTo>
                <a:lnTo>
                  <a:pt x="918921" y="519437"/>
                </a:lnTo>
                <a:lnTo>
                  <a:pt x="920686" y="519069"/>
                </a:lnTo>
                <a:lnTo>
                  <a:pt x="922388" y="518320"/>
                </a:lnTo>
                <a:lnTo>
                  <a:pt x="928776" y="515424"/>
                </a:lnTo>
                <a:lnTo>
                  <a:pt x="931633" y="507919"/>
                </a:lnTo>
                <a:lnTo>
                  <a:pt x="928751" y="501518"/>
                </a:lnTo>
                <a:lnTo>
                  <a:pt x="911415" y="466555"/>
                </a:lnTo>
                <a:lnTo>
                  <a:pt x="887679" y="434119"/>
                </a:lnTo>
                <a:lnTo>
                  <a:pt x="883386" y="428556"/>
                </a:lnTo>
                <a:lnTo>
                  <a:pt x="875410" y="427515"/>
                </a:lnTo>
                <a:close/>
              </a:path>
              <a:path w="991235" h="735964" extrusionOk="0">
                <a:moveTo>
                  <a:pt x="745655" y="398254"/>
                </a:moveTo>
                <a:lnTo>
                  <a:pt x="738543" y="398546"/>
                </a:lnTo>
                <a:lnTo>
                  <a:pt x="731532" y="398978"/>
                </a:lnTo>
                <a:lnTo>
                  <a:pt x="726211" y="405010"/>
                </a:lnTo>
                <a:lnTo>
                  <a:pt x="727138" y="419984"/>
                </a:lnTo>
                <a:lnTo>
                  <a:pt x="727392" y="428112"/>
                </a:lnTo>
                <a:lnTo>
                  <a:pt x="725804" y="473297"/>
                </a:lnTo>
                <a:lnTo>
                  <a:pt x="723811" y="492856"/>
                </a:lnTo>
                <a:lnTo>
                  <a:pt x="728840" y="499130"/>
                </a:lnTo>
                <a:lnTo>
                  <a:pt x="736282" y="499956"/>
                </a:lnTo>
                <a:lnTo>
                  <a:pt x="737222" y="499981"/>
                </a:lnTo>
                <a:lnTo>
                  <a:pt x="743610" y="499981"/>
                </a:lnTo>
                <a:lnTo>
                  <a:pt x="752040" y="462226"/>
                </a:lnTo>
                <a:lnTo>
                  <a:pt x="752779" y="436443"/>
                </a:lnTo>
                <a:lnTo>
                  <a:pt x="752698" y="428112"/>
                </a:lnTo>
                <a:lnTo>
                  <a:pt x="752590" y="423311"/>
                </a:lnTo>
                <a:lnTo>
                  <a:pt x="752342" y="416848"/>
                </a:lnTo>
                <a:lnTo>
                  <a:pt x="751992" y="410446"/>
                </a:lnTo>
                <a:lnTo>
                  <a:pt x="751573" y="403448"/>
                </a:lnTo>
                <a:lnTo>
                  <a:pt x="745655" y="398254"/>
                </a:lnTo>
                <a:close/>
              </a:path>
              <a:path w="991235" h="735964" extrusionOk="0">
                <a:moveTo>
                  <a:pt x="303758" y="379141"/>
                </a:moveTo>
                <a:lnTo>
                  <a:pt x="273726" y="421987"/>
                </a:lnTo>
                <a:lnTo>
                  <a:pt x="259194" y="458617"/>
                </a:lnTo>
                <a:lnTo>
                  <a:pt x="256971" y="465272"/>
                </a:lnTo>
                <a:lnTo>
                  <a:pt x="260565" y="472473"/>
                </a:lnTo>
                <a:lnTo>
                  <a:pt x="267220" y="474670"/>
                </a:lnTo>
                <a:lnTo>
                  <a:pt x="268554" y="475127"/>
                </a:lnTo>
                <a:lnTo>
                  <a:pt x="269913" y="475330"/>
                </a:lnTo>
                <a:lnTo>
                  <a:pt x="276555" y="475330"/>
                </a:lnTo>
                <a:lnTo>
                  <a:pt x="281508" y="471965"/>
                </a:lnTo>
                <a:lnTo>
                  <a:pt x="283286" y="466656"/>
                </a:lnTo>
                <a:lnTo>
                  <a:pt x="289551" y="449480"/>
                </a:lnTo>
                <a:lnTo>
                  <a:pt x="296784" y="432641"/>
                </a:lnTo>
                <a:lnTo>
                  <a:pt x="304958" y="416195"/>
                </a:lnTo>
                <a:lnTo>
                  <a:pt x="314045" y="400197"/>
                </a:lnTo>
                <a:lnTo>
                  <a:pt x="317677" y="394190"/>
                </a:lnTo>
                <a:lnTo>
                  <a:pt x="315760" y="386392"/>
                </a:lnTo>
                <a:lnTo>
                  <a:pt x="303758" y="379141"/>
                </a:lnTo>
                <a:close/>
              </a:path>
              <a:path w="991235" h="735964" extrusionOk="0">
                <a:moveTo>
                  <a:pt x="773366" y="319120"/>
                </a:moveTo>
                <a:lnTo>
                  <a:pt x="765390" y="320149"/>
                </a:lnTo>
                <a:lnTo>
                  <a:pt x="756843" y="331300"/>
                </a:lnTo>
                <a:lnTo>
                  <a:pt x="757910" y="339263"/>
                </a:lnTo>
                <a:lnTo>
                  <a:pt x="763473" y="343530"/>
                </a:lnTo>
                <a:lnTo>
                  <a:pt x="777519" y="354733"/>
                </a:lnTo>
                <a:lnTo>
                  <a:pt x="791454" y="366749"/>
                </a:lnTo>
                <a:lnTo>
                  <a:pt x="805231" y="379531"/>
                </a:lnTo>
                <a:lnTo>
                  <a:pt x="818807" y="393034"/>
                </a:lnTo>
                <a:lnTo>
                  <a:pt x="821283" y="395600"/>
                </a:lnTo>
                <a:lnTo>
                  <a:pt x="824598" y="396882"/>
                </a:lnTo>
                <a:lnTo>
                  <a:pt x="831100" y="396882"/>
                </a:lnTo>
                <a:lnTo>
                  <a:pt x="834288" y="395701"/>
                </a:lnTo>
                <a:lnTo>
                  <a:pt x="841794" y="388412"/>
                </a:lnTo>
                <a:lnTo>
                  <a:pt x="841908" y="380385"/>
                </a:lnTo>
                <a:lnTo>
                  <a:pt x="837018" y="375343"/>
                </a:lnTo>
                <a:lnTo>
                  <a:pt x="822789" y="361185"/>
                </a:lnTo>
                <a:lnTo>
                  <a:pt x="808329" y="347772"/>
                </a:lnTo>
                <a:lnTo>
                  <a:pt x="793688" y="335149"/>
                </a:lnTo>
                <a:lnTo>
                  <a:pt x="778916" y="323362"/>
                </a:lnTo>
                <a:lnTo>
                  <a:pt x="773366" y="319120"/>
                </a:lnTo>
                <a:close/>
              </a:path>
              <a:path w="991235" h="735964" extrusionOk="0">
                <a:moveTo>
                  <a:pt x="631901" y="252306"/>
                </a:moveTo>
                <a:lnTo>
                  <a:pt x="624992" y="256509"/>
                </a:lnTo>
                <a:lnTo>
                  <a:pt x="621639" y="270136"/>
                </a:lnTo>
                <a:lnTo>
                  <a:pt x="625805" y="277007"/>
                </a:lnTo>
                <a:lnTo>
                  <a:pt x="632612" y="278684"/>
                </a:lnTo>
                <a:lnTo>
                  <a:pt x="649957" y="283490"/>
                </a:lnTo>
                <a:lnTo>
                  <a:pt x="667207" y="289359"/>
                </a:lnTo>
                <a:lnTo>
                  <a:pt x="684304" y="296270"/>
                </a:lnTo>
                <a:lnTo>
                  <a:pt x="702094" y="304617"/>
                </a:lnTo>
                <a:lnTo>
                  <a:pt x="702551" y="304769"/>
                </a:lnTo>
                <a:lnTo>
                  <a:pt x="716254" y="345447"/>
                </a:lnTo>
                <a:lnTo>
                  <a:pt x="721360" y="349105"/>
                </a:lnTo>
                <a:lnTo>
                  <a:pt x="728040" y="349105"/>
                </a:lnTo>
                <a:lnTo>
                  <a:pt x="729195" y="348953"/>
                </a:lnTo>
                <a:lnTo>
                  <a:pt x="737095" y="346730"/>
                </a:lnTo>
                <a:lnTo>
                  <a:pt x="741032" y="339720"/>
                </a:lnTo>
                <a:lnTo>
                  <a:pt x="739140" y="332963"/>
                </a:lnTo>
                <a:lnTo>
                  <a:pt x="733224" y="314036"/>
                </a:lnTo>
                <a:lnTo>
                  <a:pt x="726222" y="295546"/>
                </a:lnTo>
                <a:lnTo>
                  <a:pt x="718160" y="277556"/>
                </a:lnTo>
                <a:lnTo>
                  <a:pt x="713837" y="269273"/>
                </a:lnTo>
                <a:lnTo>
                  <a:pt x="685634" y="269273"/>
                </a:lnTo>
                <a:lnTo>
                  <a:pt x="673978" y="264788"/>
                </a:lnTo>
                <a:lnTo>
                  <a:pt x="662258" y="260746"/>
                </a:lnTo>
                <a:lnTo>
                  <a:pt x="650489" y="257155"/>
                </a:lnTo>
                <a:lnTo>
                  <a:pt x="638632" y="254007"/>
                </a:lnTo>
                <a:lnTo>
                  <a:pt x="631901" y="252306"/>
                </a:lnTo>
                <a:close/>
              </a:path>
              <a:path w="991235" h="735964" extrusionOk="0">
                <a:moveTo>
                  <a:pt x="697890" y="251823"/>
                </a:moveTo>
                <a:lnTo>
                  <a:pt x="686714" y="258110"/>
                </a:lnTo>
                <a:lnTo>
                  <a:pt x="684352" y="263901"/>
                </a:lnTo>
                <a:lnTo>
                  <a:pt x="685634" y="269273"/>
                </a:lnTo>
                <a:lnTo>
                  <a:pt x="713837" y="269273"/>
                </a:lnTo>
                <a:lnTo>
                  <a:pt x="709066" y="260129"/>
                </a:lnTo>
                <a:lnTo>
                  <a:pt x="705650" y="254007"/>
                </a:lnTo>
                <a:lnTo>
                  <a:pt x="697890" y="251823"/>
                </a:lnTo>
                <a:close/>
              </a:path>
              <a:path w="991235" h="735964" extrusionOk="0">
                <a:moveTo>
                  <a:pt x="413816" y="277172"/>
                </a:moveTo>
                <a:lnTo>
                  <a:pt x="368430" y="301750"/>
                </a:lnTo>
                <a:lnTo>
                  <a:pt x="335699" y="329560"/>
                </a:lnTo>
                <a:lnTo>
                  <a:pt x="335775" y="337599"/>
                </a:lnTo>
                <a:lnTo>
                  <a:pt x="343255" y="344939"/>
                </a:lnTo>
                <a:lnTo>
                  <a:pt x="346468" y="346146"/>
                </a:lnTo>
                <a:lnTo>
                  <a:pt x="352971" y="346146"/>
                </a:lnTo>
                <a:lnTo>
                  <a:pt x="356260" y="344889"/>
                </a:lnTo>
                <a:lnTo>
                  <a:pt x="362508" y="338513"/>
                </a:lnTo>
                <a:lnTo>
                  <a:pt x="366369" y="334779"/>
                </a:lnTo>
                <a:lnTo>
                  <a:pt x="418414" y="303106"/>
                </a:lnTo>
                <a:lnTo>
                  <a:pt x="424738" y="300083"/>
                </a:lnTo>
                <a:lnTo>
                  <a:pt x="427431" y="292514"/>
                </a:lnTo>
                <a:lnTo>
                  <a:pt x="421411" y="279839"/>
                </a:lnTo>
                <a:lnTo>
                  <a:pt x="413816" y="277172"/>
                </a:lnTo>
                <a:close/>
              </a:path>
              <a:path w="991235" h="735964" extrusionOk="0">
                <a:moveTo>
                  <a:pt x="567182" y="244533"/>
                </a:moveTo>
                <a:lnTo>
                  <a:pt x="560158" y="244533"/>
                </a:lnTo>
                <a:lnTo>
                  <a:pt x="540601" y="245152"/>
                </a:lnTo>
                <a:lnTo>
                  <a:pt x="501333" y="249855"/>
                </a:lnTo>
                <a:lnTo>
                  <a:pt x="470712" y="262389"/>
                </a:lnTo>
                <a:lnTo>
                  <a:pt x="473722" y="275051"/>
                </a:lnTo>
                <a:lnTo>
                  <a:pt x="478929" y="278976"/>
                </a:lnTo>
                <a:lnTo>
                  <a:pt x="485647" y="278976"/>
                </a:lnTo>
                <a:lnTo>
                  <a:pt x="486638" y="278861"/>
                </a:lnTo>
                <a:lnTo>
                  <a:pt x="487629" y="278633"/>
                </a:lnTo>
                <a:lnTo>
                  <a:pt x="505763" y="274864"/>
                </a:lnTo>
                <a:lnTo>
                  <a:pt x="523948" y="272154"/>
                </a:lnTo>
                <a:lnTo>
                  <a:pt x="542118" y="270509"/>
                </a:lnTo>
                <a:lnTo>
                  <a:pt x="560209" y="269933"/>
                </a:lnTo>
                <a:lnTo>
                  <a:pt x="567220" y="269921"/>
                </a:lnTo>
                <a:lnTo>
                  <a:pt x="572896" y="264231"/>
                </a:lnTo>
                <a:lnTo>
                  <a:pt x="572871" y="250210"/>
                </a:lnTo>
                <a:lnTo>
                  <a:pt x="567182" y="244533"/>
                </a:lnTo>
                <a:close/>
              </a:path>
              <a:path w="991235" h="735964" extrusionOk="0">
                <a:moveTo>
                  <a:pt x="598843" y="139771"/>
                </a:moveTo>
                <a:lnTo>
                  <a:pt x="590892" y="140952"/>
                </a:lnTo>
                <a:lnTo>
                  <a:pt x="586701" y="146553"/>
                </a:lnTo>
                <a:lnTo>
                  <a:pt x="582523" y="152192"/>
                </a:lnTo>
                <a:lnTo>
                  <a:pt x="583704" y="160154"/>
                </a:lnTo>
                <a:lnTo>
                  <a:pt x="589330" y="164333"/>
                </a:lnTo>
                <a:lnTo>
                  <a:pt x="604262" y="175955"/>
                </a:lnTo>
                <a:lnTo>
                  <a:pt x="618394" y="188048"/>
                </a:lnTo>
                <a:lnTo>
                  <a:pt x="631678" y="200568"/>
                </a:lnTo>
                <a:lnTo>
                  <a:pt x="644067" y="213469"/>
                </a:lnTo>
                <a:lnTo>
                  <a:pt x="646569" y="216225"/>
                </a:lnTo>
                <a:lnTo>
                  <a:pt x="649998" y="217609"/>
                </a:lnTo>
                <a:lnTo>
                  <a:pt x="656501" y="217609"/>
                </a:lnTo>
                <a:lnTo>
                  <a:pt x="659561" y="216517"/>
                </a:lnTo>
                <a:lnTo>
                  <a:pt x="667181" y="209570"/>
                </a:lnTo>
                <a:lnTo>
                  <a:pt x="667550" y="201544"/>
                </a:lnTo>
                <a:lnTo>
                  <a:pt x="662825" y="196349"/>
                </a:lnTo>
                <a:lnTo>
                  <a:pt x="649594" y="182572"/>
                </a:lnTo>
                <a:lnTo>
                  <a:pt x="635425" y="169214"/>
                </a:lnTo>
                <a:lnTo>
                  <a:pt x="620370" y="156321"/>
                </a:lnTo>
                <a:lnTo>
                  <a:pt x="604481" y="143937"/>
                </a:lnTo>
                <a:lnTo>
                  <a:pt x="598843" y="139771"/>
                </a:lnTo>
                <a:close/>
              </a:path>
              <a:path w="991235" h="735964" extrusionOk="0">
                <a:moveTo>
                  <a:pt x="461098" y="67813"/>
                </a:moveTo>
                <a:lnTo>
                  <a:pt x="453720" y="71039"/>
                </a:lnTo>
                <a:lnTo>
                  <a:pt x="448640" y="84120"/>
                </a:lnTo>
                <a:lnTo>
                  <a:pt x="451878" y="91486"/>
                </a:lnTo>
                <a:lnTo>
                  <a:pt x="458431" y="94026"/>
                </a:lnTo>
                <a:lnTo>
                  <a:pt x="476293" y="101236"/>
                </a:lnTo>
                <a:lnTo>
                  <a:pt x="493622" y="108808"/>
                </a:lnTo>
                <a:lnTo>
                  <a:pt x="510358" y="116714"/>
                </a:lnTo>
                <a:lnTo>
                  <a:pt x="526440" y="124925"/>
                </a:lnTo>
                <a:lnTo>
                  <a:pt x="528345" y="125928"/>
                </a:lnTo>
                <a:lnTo>
                  <a:pt x="530377" y="126411"/>
                </a:lnTo>
                <a:lnTo>
                  <a:pt x="536943" y="126411"/>
                </a:lnTo>
                <a:lnTo>
                  <a:pt x="541337" y="123947"/>
                </a:lnTo>
                <a:lnTo>
                  <a:pt x="546900" y="113457"/>
                </a:lnTo>
                <a:lnTo>
                  <a:pt x="544550" y="105773"/>
                </a:lnTo>
                <a:lnTo>
                  <a:pt x="504183" y="85710"/>
                </a:lnTo>
                <a:lnTo>
                  <a:pt x="467613" y="70327"/>
                </a:lnTo>
                <a:lnTo>
                  <a:pt x="461098" y="67813"/>
                </a:lnTo>
                <a:close/>
              </a:path>
              <a:path w="991235" h="735964" extrusionOk="0">
                <a:moveTo>
                  <a:pt x="312292" y="26068"/>
                </a:moveTo>
                <a:lnTo>
                  <a:pt x="305625" y="30437"/>
                </a:lnTo>
                <a:lnTo>
                  <a:pt x="302767" y="44165"/>
                </a:lnTo>
                <a:lnTo>
                  <a:pt x="307187" y="50884"/>
                </a:lnTo>
                <a:lnTo>
                  <a:pt x="332826" y="56372"/>
                </a:lnTo>
                <a:lnTo>
                  <a:pt x="351312" y="60712"/>
                </a:lnTo>
                <a:lnTo>
                  <a:pt x="369452" y="65326"/>
                </a:lnTo>
                <a:lnTo>
                  <a:pt x="388353" y="70518"/>
                </a:lnTo>
                <a:lnTo>
                  <a:pt x="389521" y="70683"/>
                </a:lnTo>
                <a:lnTo>
                  <a:pt x="396201" y="70683"/>
                </a:lnTo>
                <a:lnTo>
                  <a:pt x="401294" y="67051"/>
                </a:lnTo>
                <a:lnTo>
                  <a:pt x="404812" y="54719"/>
                </a:lnTo>
                <a:lnTo>
                  <a:pt x="400900" y="47683"/>
                </a:lnTo>
                <a:lnTo>
                  <a:pt x="375973" y="40773"/>
                </a:lnTo>
                <a:lnTo>
                  <a:pt x="357374" y="36041"/>
                </a:lnTo>
                <a:lnTo>
                  <a:pt x="338428" y="31589"/>
                </a:lnTo>
                <a:lnTo>
                  <a:pt x="319201" y="27439"/>
                </a:lnTo>
                <a:lnTo>
                  <a:pt x="312292" y="26068"/>
                </a:lnTo>
                <a:close/>
              </a:path>
              <a:path w="991235" h="735964" extrusionOk="0">
                <a:moveTo>
                  <a:pt x="159689" y="4808"/>
                </a:moveTo>
                <a:lnTo>
                  <a:pt x="153555" y="10040"/>
                </a:lnTo>
                <a:lnTo>
                  <a:pt x="152336" y="24023"/>
                </a:lnTo>
                <a:lnTo>
                  <a:pt x="157518" y="30170"/>
                </a:lnTo>
                <a:lnTo>
                  <a:pt x="183556" y="32571"/>
                </a:lnTo>
                <a:lnTo>
                  <a:pt x="202476" y="34607"/>
                </a:lnTo>
                <a:lnTo>
                  <a:pt x="221195" y="36879"/>
                </a:lnTo>
                <a:lnTo>
                  <a:pt x="240258" y="39466"/>
                </a:lnTo>
                <a:lnTo>
                  <a:pt x="240868" y="39504"/>
                </a:lnTo>
                <a:lnTo>
                  <a:pt x="247675" y="39504"/>
                </a:lnTo>
                <a:lnTo>
                  <a:pt x="253110" y="34932"/>
                </a:lnTo>
                <a:lnTo>
                  <a:pt x="255003" y="21648"/>
                </a:lnTo>
                <a:lnTo>
                  <a:pt x="250177" y="15222"/>
                </a:lnTo>
                <a:lnTo>
                  <a:pt x="224444" y="11682"/>
                </a:lnTo>
                <a:lnTo>
                  <a:pt x="205376" y="9371"/>
                </a:lnTo>
                <a:lnTo>
                  <a:pt x="186105" y="7302"/>
                </a:lnTo>
                <a:lnTo>
                  <a:pt x="159689" y="4808"/>
                </a:lnTo>
                <a:close/>
              </a:path>
              <a:path w="991235" h="735964" extrusionOk="0">
                <a:moveTo>
                  <a:pt x="33247" y="0"/>
                </a:moveTo>
                <a:lnTo>
                  <a:pt x="17824" y="272"/>
                </a:lnTo>
                <a:lnTo>
                  <a:pt x="12433" y="452"/>
                </a:lnTo>
                <a:lnTo>
                  <a:pt x="5435" y="757"/>
                </a:lnTo>
                <a:lnTo>
                  <a:pt x="0" y="6688"/>
                </a:lnTo>
                <a:lnTo>
                  <a:pt x="622" y="20708"/>
                </a:lnTo>
                <a:lnTo>
                  <a:pt x="6489" y="26322"/>
                </a:lnTo>
                <a:lnTo>
                  <a:pt x="13550" y="25827"/>
                </a:lnTo>
                <a:lnTo>
                  <a:pt x="18957" y="25646"/>
                </a:lnTo>
                <a:lnTo>
                  <a:pt x="34056" y="25393"/>
                </a:lnTo>
                <a:lnTo>
                  <a:pt x="96986" y="25393"/>
                </a:lnTo>
                <a:lnTo>
                  <a:pt x="101790" y="20785"/>
                </a:lnTo>
                <a:lnTo>
                  <a:pt x="102285" y="6904"/>
                </a:lnTo>
                <a:lnTo>
                  <a:pt x="96786" y="1023"/>
                </a:lnTo>
                <a:lnTo>
                  <a:pt x="57601" y="39"/>
                </a:lnTo>
                <a:lnTo>
                  <a:pt x="33247" y="0"/>
                </a:lnTo>
                <a:close/>
              </a:path>
              <a:path w="991235" h="735964" extrusionOk="0">
                <a:moveTo>
                  <a:pt x="96986" y="25393"/>
                </a:moveTo>
                <a:lnTo>
                  <a:pt x="34056" y="25393"/>
                </a:lnTo>
                <a:lnTo>
                  <a:pt x="57740" y="25443"/>
                </a:lnTo>
                <a:lnTo>
                  <a:pt x="89344" y="26182"/>
                </a:lnTo>
                <a:lnTo>
                  <a:pt x="96164" y="26182"/>
                </a:lnTo>
                <a:lnTo>
                  <a:pt x="96986" y="25393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3" name="Google Shape;63;p7"/>
          <p:cNvSpPr/>
          <p:nvPr/>
        </p:nvSpPr>
        <p:spPr>
          <a:xfrm>
            <a:off x="3446898" y="1540025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4" h="430530" extrusionOk="0">
                <a:moveTo>
                  <a:pt x="560232" y="249262"/>
                </a:moveTo>
                <a:lnTo>
                  <a:pt x="534822" y="249262"/>
                </a:lnTo>
                <a:lnTo>
                  <a:pt x="541350" y="424954"/>
                </a:lnTo>
                <a:lnTo>
                  <a:pt x="546989" y="430326"/>
                </a:lnTo>
                <a:lnTo>
                  <a:pt x="554266" y="430326"/>
                </a:lnTo>
                <a:lnTo>
                  <a:pt x="561276" y="430060"/>
                </a:lnTo>
                <a:lnTo>
                  <a:pt x="566737" y="424167"/>
                </a:lnTo>
                <a:lnTo>
                  <a:pt x="560232" y="249262"/>
                </a:lnTo>
                <a:close/>
              </a:path>
              <a:path w="567054" h="430530" extrusionOk="0">
                <a:moveTo>
                  <a:pt x="389453" y="139700"/>
                </a:moveTo>
                <a:lnTo>
                  <a:pt x="364058" y="139700"/>
                </a:lnTo>
                <a:lnTo>
                  <a:pt x="363651" y="323405"/>
                </a:lnTo>
                <a:lnTo>
                  <a:pt x="365988" y="327545"/>
                </a:lnTo>
                <a:lnTo>
                  <a:pt x="373646" y="332155"/>
                </a:lnTo>
                <a:lnTo>
                  <a:pt x="378383" y="332282"/>
                </a:lnTo>
                <a:lnTo>
                  <a:pt x="443309" y="297827"/>
                </a:lnTo>
                <a:lnTo>
                  <a:pt x="389115" y="297827"/>
                </a:lnTo>
                <a:lnTo>
                  <a:pt x="389453" y="139700"/>
                </a:lnTo>
                <a:close/>
              </a:path>
              <a:path w="567054" h="430530" extrusionOk="0">
                <a:moveTo>
                  <a:pt x="544652" y="215277"/>
                </a:moveTo>
                <a:lnTo>
                  <a:pt x="389115" y="297827"/>
                </a:lnTo>
                <a:lnTo>
                  <a:pt x="443309" y="297827"/>
                </a:lnTo>
                <a:lnTo>
                  <a:pt x="534822" y="249262"/>
                </a:lnTo>
                <a:lnTo>
                  <a:pt x="560232" y="249262"/>
                </a:lnTo>
                <a:lnTo>
                  <a:pt x="559282" y="223710"/>
                </a:lnTo>
                <a:lnTo>
                  <a:pt x="556882" y="219735"/>
                </a:lnTo>
                <a:lnTo>
                  <a:pt x="549300" y="215353"/>
                </a:lnTo>
                <a:lnTo>
                  <a:pt x="544652" y="215277"/>
                </a:lnTo>
                <a:close/>
              </a:path>
              <a:path w="567054" h="430530" extrusionOk="0">
                <a:moveTo>
                  <a:pt x="190886" y="34201"/>
                </a:moveTo>
                <a:lnTo>
                  <a:pt x="165430" y="34201"/>
                </a:lnTo>
                <a:lnTo>
                  <a:pt x="178371" y="224307"/>
                </a:lnTo>
                <a:lnTo>
                  <a:pt x="180848" y="228168"/>
                </a:lnTo>
                <a:lnTo>
                  <a:pt x="188417" y="232333"/>
                </a:lnTo>
                <a:lnTo>
                  <a:pt x="193014" y="232359"/>
                </a:lnTo>
                <a:lnTo>
                  <a:pt x="255421" y="198551"/>
                </a:lnTo>
                <a:lnTo>
                  <a:pt x="202082" y="198551"/>
                </a:lnTo>
                <a:lnTo>
                  <a:pt x="190886" y="34201"/>
                </a:lnTo>
                <a:close/>
              </a:path>
              <a:path w="567054" h="430530" extrusionOk="0">
                <a:moveTo>
                  <a:pt x="374700" y="105067"/>
                </a:moveTo>
                <a:lnTo>
                  <a:pt x="202082" y="198551"/>
                </a:lnTo>
                <a:lnTo>
                  <a:pt x="255421" y="198551"/>
                </a:lnTo>
                <a:lnTo>
                  <a:pt x="364058" y="139700"/>
                </a:lnTo>
                <a:lnTo>
                  <a:pt x="389453" y="139700"/>
                </a:lnTo>
                <a:lnTo>
                  <a:pt x="389509" y="113906"/>
                </a:lnTo>
                <a:lnTo>
                  <a:pt x="387159" y="109753"/>
                </a:lnTo>
                <a:lnTo>
                  <a:pt x="379476" y="105156"/>
                </a:lnTo>
                <a:lnTo>
                  <a:pt x="374700" y="105067"/>
                </a:lnTo>
                <a:close/>
              </a:path>
              <a:path w="567054" h="430530" extrusionOk="0">
                <a:moveTo>
                  <a:pt x="178904" y="0"/>
                </a:moveTo>
                <a:lnTo>
                  <a:pt x="174294" y="25"/>
                </a:lnTo>
                <a:lnTo>
                  <a:pt x="2146" y="97231"/>
                </a:lnTo>
                <a:lnTo>
                  <a:pt x="0" y="104978"/>
                </a:lnTo>
                <a:lnTo>
                  <a:pt x="6896" y="117195"/>
                </a:lnTo>
                <a:lnTo>
                  <a:pt x="14605" y="119367"/>
                </a:lnTo>
                <a:lnTo>
                  <a:pt x="165430" y="34201"/>
                </a:lnTo>
                <a:lnTo>
                  <a:pt x="190886" y="34201"/>
                </a:lnTo>
                <a:lnTo>
                  <a:pt x="189103" y="8026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4" name="Google Shape;64;p7"/>
          <p:cNvSpPr/>
          <p:nvPr/>
        </p:nvSpPr>
        <p:spPr>
          <a:xfrm>
            <a:off x="2172749" y="1187392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19" h="433069" extrusionOk="0">
                <a:moveTo>
                  <a:pt x="111569" y="0"/>
                </a:moveTo>
                <a:lnTo>
                  <a:pt x="113643" y="34188"/>
                </a:lnTo>
                <a:lnTo>
                  <a:pt x="115458" y="64739"/>
                </a:lnTo>
                <a:lnTo>
                  <a:pt x="117513" y="96060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4"/>
                </a:lnTo>
                <a:lnTo>
                  <a:pt x="260906" y="340516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28"/>
                </a:lnTo>
                <a:lnTo>
                  <a:pt x="347397" y="177457"/>
                </a:lnTo>
                <a:lnTo>
                  <a:pt x="346541" y="156676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7" y="83224"/>
                </a:lnTo>
                <a:lnTo>
                  <a:pt x="239847" y="83224"/>
                </a:lnTo>
                <a:lnTo>
                  <a:pt x="232270" y="81111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19" h="433069" extrusionOk="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3"/>
                </a:lnTo>
                <a:lnTo>
                  <a:pt x="239847" y="83224"/>
                </a:lnTo>
                <a:lnTo>
                  <a:pt x="369347" y="83224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5" name="Google Shape;65;p7"/>
          <p:cNvSpPr/>
          <p:nvPr/>
        </p:nvSpPr>
        <p:spPr>
          <a:xfrm>
            <a:off x="143669" y="996501"/>
            <a:ext cx="477520" cy="208279"/>
          </a:xfrm>
          <a:custGeom>
            <a:avLst/>
            <a:gdLst/>
            <a:ahLst/>
            <a:cxnLst/>
            <a:rect l="l" t="t" r="r" b="b"/>
            <a:pathLst>
              <a:path w="477520" h="208280" extrusionOk="0">
                <a:moveTo>
                  <a:pt x="310409" y="38177"/>
                </a:moveTo>
                <a:lnTo>
                  <a:pt x="119841" y="38177"/>
                </a:lnTo>
                <a:lnTo>
                  <a:pt x="167349" y="38642"/>
                </a:lnTo>
                <a:lnTo>
                  <a:pt x="213885" y="45202"/>
                </a:lnTo>
                <a:lnTo>
                  <a:pt x="258907" y="57628"/>
                </a:lnTo>
                <a:lnTo>
                  <a:pt x="301876" y="75692"/>
                </a:lnTo>
                <a:lnTo>
                  <a:pt x="342252" y="99168"/>
                </a:lnTo>
                <a:lnTo>
                  <a:pt x="379493" y="127828"/>
                </a:lnTo>
                <a:lnTo>
                  <a:pt x="413059" y="161443"/>
                </a:lnTo>
                <a:lnTo>
                  <a:pt x="442410" y="199786"/>
                </a:lnTo>
                <a:lnTo>
                  <a:pt x="447758" y="205128"/>
                </a:lnTo>
                <a:lnTo>
                  <a:pt x="454509" y="207901"/>
                </a:lnTo>
                <a:lnTo>
                  <a:pt x="461815" y="207941"/>
                </a:lnTo>
                <a:lnTo>
                  <a:pt x="468826" y="205082"/>
                </a:lnTo>
                <a:lnTo>
                  <a:pt x="474165" y="199728"/>
                </a:lnTo>
                <a:lnTo>
                  <a:pt x="476942" y="192974"/>
                </a:lnTo>
                <a:lnTo>
                  <a:pt x="476985" y="185671"/>
                </a:lnTo>
                <a:lnTo>
                  <a:pt x="474122" y="178666"/>
                </a:lnTo>
                <a:lnTo>
                  <a:pt x="445158" y="140310"/>
                </a:lnTo>
                <a:lnTo>
                  <a:pt x="412370" y="106165"/>
                </a:lnTo>
                <a:lnTo>
                  <a:pt x="376194" y="76415"/>
                </a:lnTo>
                <a:lnTo>
                  <a:pt x="337068" y="51244"/>
                </a:lnTo>
                <a:lnTo>
                  <a:pt x="310409" y="38177"/>
                </a:lnTo>
                <a:close/>
              </a:path>
              <a:path w="477520" h="208280" extrusionOk="0">
                <a:moveTo>
                  <a:pt x="159789" y="0"/>
                </a:moveTo>
                <a:lnTo>
                  <a:pt x="112460" y="465"/>
                </a:lnTo>
                <a:lnTo>
                  <a:pt x="64801" y="6606"/>
                </a:lnTo>
                <a:lnTo>
                  <a:pt x="15671" y="19172"/>
                </a:lnTo>
                <a:lnTo>
                  <a:pt x="0" y="25358"/>
                </a:lnTo>
                <a:lnTo>
                  <a:pt x="0" y="66483"/>
                </a:lnTo>
                <a:lnTo>
                  <a:pt x="22632" y="57002"/>
                </a:lnTo>
                <a:lnTo>
                  <a:pt x="71901" y="44033"/>
                </a:lnTo>
                <a:lnTo>
                  <a:pt x="119841" y="38177"/>
                </a:lnTo>
                <a:lnTo>
                  <a:pt x="310409" y="38177"/>
                </a:lnTo>
                <a:lnTo>
                  <a:pt x="295427" y="30833"/>
                </a:lnTo>
                <a:lnTo>
                  <a:pt x="251709" y="15367"/>
                </a:lnTo>
                <a:lnTo>
                  <a:pt x="206351" y="5028"/>
                </a:lnTo>
                <a:lnTo>
                  <a:pt x="159789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6" name="Google Shape;66;p7"/>
          <p:cNvSpPr/>
          <p:nvPr/>
        </p:nvSpPr>
        <p:spPr>
          <a:xfrm>
            <a:off x="143670" y="1177850"/>
            <a:ext cx="324485" cy="95250"/>
          </a:xfrm>
          <a:custGeom>
            <a:avLst/>
            <a:gdLst/>
            <a:ahLst/>
            <a:cxnLst/>
            <a:rect l="l" t="t" r="r" b="b"/>
            <a:pathLst>
              <a:path w="324485" h="95250" extrusionOk="0">
                <a:moveTo>
                  <a:pt x="138244" y="0"/>
                </a:moveTo>
                <a:lnTo>
                  <a:pt x="91080" y="5882"/>
                </a:lnTo>
                <a:lnTo>
                  <a:pt x="45821" y="20376"/>
                </a:lnTo>
                <a:lnTo>
                  <a:pt x="4177" y="42791"/>
                </a:lnTo>
                <a:lnTo>
                  <a:pt x="0" y="46123"/>
                </a:lnTo>
                <a:lnTo>
                  <a:pt x="0" y="95218"/>
                </a:lnTo>
                <a:lnTo>
                  <a:pt x="8375" y="86845"/>
                </a:lnTo>
                <a:lnTo>
                  <a:pt x="51302" y="59729"/>
                </a:lnTo>
                <a:lnTo>
                  <a:pt x="99284" y="43093"/>
                </a:lnTo>
                <a:lnTo>
                  <a:pt x="149829" y="38021"/>
                </a:lnTo>
                <a:lnTo>
                  <a:pt x="282602" y="38021"/>
                </a:lnTo>
                <a:lnTo>
                  <a:pt x="275960" y="33601"/>
                </a:lnTo>
                <a:lnTo>
                  <a:pt x="231697" y="14105"/>
                </a:lnTo>
                <a:lnTo>
                  <a:pt x="185454" y="2823"/>
                </a:lnTo>
                <a:lnTo>
                  <a:pt x="138244" y="0"/>
                </a:lnTo>
                <a:close/>
              </a:path>
              <a:path w="324485" h="95250" extrusionOk="0">
                <a:moveTo>
                  <a:pt x="282602" y="38021"/>
                </a:moveTo>
                <a:lnTo>
                  <a:pt x="149829" y="38021"/>
                </a:lnTo>
                <a:lnTo>
                  <a:pt x="200183" y="44569"/>
                </a:lnTo>
                <a:lnTo>
                  <a:pt x="248646" y="62324"/>
                </a:lnTo>
                <a:lnTo>
                  <a:pt x="293518" y="90870"/>
                </a:lnTo>
                <a:lnTo>
                  <a:pt x="300257" y="94325"/>
                </a:lnTo>
                <a:lnTo>
                  <a:pt x="307537" y="94904"/>
                </a:lnTo>
                <a:lnTo>
                  <a:pt x="314501" y="92705"/>
                </a:lnTo>
                <a:lnTo>
                  <a:pt x="320290" y="87822"/>
                </a:lnTo>
                <a:lnTo>
                  <a:pt x="323730" y="81089"/>
                </a:lnTo>
                <a:lnTo>
                  <a:pt x="324303" y="73810"/>
                </a:lnTo>
                <a:lnTo>
                  <a:pt x="322104" y="66847"/>
                </a:lnTo>
                <a:lnTo>
                  <a:pt x="317229" y="61064"/>
                </a:lnTo>
                <a:lnTo>
                  <a:pt x="282602" y="38021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7" name="Google Shape;67;p7"/>
          <p:cNvSpPr/>
          <p:nvPr/>
        </p:nvSpPr>
        <p:spPr>
          <a:xfrm>
            <a:off x="373100" y="2968008"/>
            <a:ext cx="4367986" cy="363440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8" name="Google Shape;68;p7"/>
          <p:cNvSpPr/>
          <p:nvPr/>
        </p:nvSpPr>
        <p:spPr>
          <a:xfrm>
            <a:off x="3147662" y="262152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20" h="433070" extrusionOk="0">
                <a:moveTo>
                  <a:pt x="111569" y="0"/>
                </a:moveTo>
                <a:lnTo>
                  <a:pt x="113643" y="34188"/>
                </a:lnTo>
                <a:lnTo>
                  <a:pt x="115458" y="64744"/>
                </a:lnTo>
                <a:lnTo>
                  <a:pt x="117513" y="96065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8"/>
                </a:lnTo>
                <a:lnTo>
                  <a:pt x="260906" y="340518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33"/>
                </a:lnTo>
                <a:lnTo>
                  <a:pt x="347397" y="177461"/>
                </a:lnTo>
                <a:lnTo>
                  <a:pt x="346541" y="156678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6" y="83229"/>
                </a:lnTo>
                <a:lnTo>
                  <a:pt x="239847" y="83229"/>
                </a:lnTo>
                <a:lnTo>
                  <a:pt x="232270" y="81113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20" h="433070" extrusionOk="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9"/>
                </a:lnTo>
                <a:lnTo>
                  <a:pt x="239847" y="83229"/>
                </a:lnTo>
                <a:lnTo>
                  <a:pt x="369346" y="83229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9" name="Google Shape;69;p7"/>
          <p:cNvSpPr/>
          <p:nvPr/>
        </p:nvSpPr>
        <p:spPr>
          <a:xfrm>
            <a:off x="3861442" y="2339900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29" h="364489" extrusionOk="0">
                <a:moveTo>
                  <a:pt x="417536" y="0"/>
                </a:moveTo>
                <a:lnTo>
                  <a:pt x="370210" y="468"/>
                </a:lnTo>
                <a:lnTo>
                  <a:pt x="322554" y="6616"/>
                </a:lnTo>
                <a:lnTo>
                  <a:pt x="273421" y="19181"/>
                </a:lnTo>
                <a:lnTo>
                  <a:pt x="226977" y="37513"/>
                </a:lnTo>
                <a:lnTo>
                  <a:pt x="183620" y="61198"/>
                </a:lnTo>
                <a:lnTo>
                  <a:pt x="143749" y="89822"/>
                </a:lnTo>
                <a:lnTo>
                  <a:pt x="107761" y="122970"/>
                </a:lnTo>
                <a:lnTo>
                  <a:pt x="76054" y="160230"/>
                </a:lnTo>
                <a:lnTo>
                  <a:pt x="49026" y="201186"/>
                </a:lnTo>
                <a:lnTo>
                  <a:pt x="27076" y="245426"/>
                </a:lnTo>
                <a:lnTo>
                  <a:pt x="10601" y="292535"/>
                </a:lnTo>
                <a:lnTo>
                  <a:pt x="0" y="342099"/>
                </a:lnTo>
                <a:lnTo>
                  <a:pt x="387" y="349658"/>
                </a:lnTo>
                <a:lnTo>
                  <a:pt x="17932" y="363956"/>
                </a:lnTo>
                <a:lnTo>
                  <a:pt x="28130" y="363956"/>
                </a:lnTo>
                <a:lnTo>
                  <a:pt x="36271" y="357161"/>
                </a:lnTo>
                <a:lnTo>
                  <a:pt x="37668" y="347713"/>
                </a:lnTo>
                <a:lnTo>
                  <a:pt x="48671" y="297995"/>
                </a:lnTo>
                <a:lnTo>
                  <a:pt x="66186" y="251073"/>
                </a:lnTo>
                <a:lnTo>
                  <a:pt x="89720" y="207459"/>
                </a:lnTo>
                <a:lnTo>
                  <a:pt x="118779" y="167668"/>
                </a:lnTo>
                <a:lnTo>
                  <a:pt x="152869" y="132215"/>
                </a:lnTo>
                <a:lnTo>
                  <a:pt x="191495" y="101611"/>
                </a:lnTo>
                <a:lnTo>
                  <a:pt x="234164" y="76372"/>
                </a:lnTo>
                <a:lnTo>
                  <a:pt x="280381" y="57012"/>
                </a:lnTo>
                <a:lnTo>
                  <a:pt x="329653" y="44043"/>
                </a:lnTo>
                <a:lnTo>
                  <a:pt x="377580" y="38183"/>
                </a:lnTo>
                <a:lnTo>
                  <a:pt x="568164" y="38183"/>
                </a:lnTo>
                <a:lnTo>
                  <a:pt x="553170" y="30833"/>
                </a:lnTo>
                <a:lnTo>
                  <a:pt x="509453" y="15366"/>
                </a:lnTo>
                <a:lnTo>
                  <a:pt x="464096" y="5027"/>
                </a:lnTo>
                <a:lnTo>
                  <a:pt x="417536" y="0"/>
                </a:lnTo>
                <a:close/>
              </a:path>
              <a:path w="735329" h="364489" extrusionOk="0">
                <a:moveTo>
                  <a:pt x="568164" y="38183"/>
                </a:moveTo>
                <a:lnTo>
                  <a:pt x="377580" y="38183"/>
                </a:lnTo>
                <a:lnTo>
                  <a:pt x="425082" y="38647"/>
                </a:lnTo>
                <a:lnTo>
                  <a:pt x="471615" y="45206"/>
                </a:lnTo>
                <a:lnTo>
                  <a:pt x="516640" y="57632"/>
                </a:lnTo>
                <a:lnTo>
                  <a:pt x="559615" y="75698"/>
                </a:lnTo>
                <a:lnTo>
                  <a:pt x="599997" y="99175"/>
                </a:lnTo>
                <a:lnTo>
                  <a:pt x="637246" y="127836"/>
                </a:lnTo>
                <a:lnTo>
                  <a:pt x="670819" y="161452"/>
                </a:lnTo>
                <a:lnTo>
                  <a:pt x="700176" y="199796"/>
                </a:lnTo>
                <a:lnTo>
                  <a:pt x="705528" y="205136"/>
                </a:lnTo>
                <a:lnTo>
                  <a:pt x="712287" y="207906"/>
                </a:lnTo>
                <a:lnTo>
                  <a:pt x="719591" y="207945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08" y="140319"/>
                </a:lnTo>
                <a:lnTo>
                  <a:pt x="670117" y="106172"/>
                </a:lnTo>
                <a:lnTo>
                  <a:pt x="633864" y="76372"/>
                </a:lnTo>
                <a:lnTo>
                  <a:pt x="594811" y="51246"/>
                </a:lnTo>
                <a:lnTo>
                  <a:pt x="568164" y="38183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0" name="Google Shape;70;p7"/>
          <p:cNvSpPr/>
          <p:nvPr/>
        </p:nvSpPr>
        <p:spPr>
          <a:xfrm>
            <a:off x="4026315" y="2521255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 extrusionOk="0">
                <a:moveTo>
                  <a:pt x="231114" y="0"/>
                </a:moveTo>
                <a:lnTo>
                  <a:pt x="183962" y="5881"/>
                </a:lnTo>
                <a:lnTo>
                  <a:pt x="138707" y="20375"/>
                </a:lnTo>
                <a:lnTo>
                  <a:pt x="97064" y="42790"/>
                </a:lnTo>
                <a:lnTo>
                  <a:pt x="59849" y="72473"/>
                </a:lnTo>
                <a:lnTo>
                  <a:pt x="27883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692" y="174791"/>
                </a:lnTo>
                <a:lnTo>
                  <a:pt x="36045" y="168123"/>
                </a:lnTo>
                <a:lnTo>
                  <a:pt x="64755" y="123341"/>
                </a:lnTo>
                <a:lnTo>
                  <a:pt x="101262" y="86843"/>
                </a:lnTo>
                <a:lnTo>
                  <a:pt x="144194" y="59728"/>
                </a:lnTo>
                <a:lnTo>
                  <a:pt x="192178" y="43092"/>
                </a:lnTo>
                <a:lnTo>
                  <a:pt x="242698" y="38009"/>
                </a:lnTo>
                <a:lnTo>
                  <a:pt x="375467" y="38009"/>
                </a:lnTo>
                <a:lnTo>
                  <a:pt x="368835" y="33598"/>
                </a:lnTo>
                <a:lnTo>
                  <a:pt x="324566" y="14107"/>
                </a:lnTo>
                <a:lnTo>
                  <a:pt x="278321" y="2824"/>
                </a:lnTo>
                <a:lnTo>
                  <a:pt x="231114" y="0"/>
                </a:lnTo>
                <a:close/>
              </a:path>
              <a:path w="417195" h="179069" extrusionOk="0">
                <a:moveTo>
                  <a:pt x="375467" y="38009"/>
                </a:moveTo>
                <a:lnTo>
                  <a:pt x="242698" y="38009"/>
                </a:lnTo>
                <a:lnTo>
                  <a:pt x="293047" y="44560"/>
                </a:lnTo>
                <a:lnTo>
                  <a:pt x="341517" y="62325"/>
                </a:lnTo>
                <a:lnTo>
                  <a:pt x="386400" y="90882"/>
                </a:lnTo>
                <a:lnTo>
                  <a:pt x="393143" y="94322"/>
                </a:lnTo>
                <a:lnTo>
                  <a:pt x="400422" y="94895"/>
                </a:lnTo>
                <a:lnTo>
                  <a:pt x="407379" y="92697"/>
                </a:lnTo>
                <a:lnTo>
                  <a:pt x="413158" y="87821"/>
                </a:lnTo>
                <a:lnTo>
                  <a:pt x="416604" y="81088"/>
                </a:lnTo>
                <a:lnTo>
                  <a:pt x="417178" y="73807"/>
                </a:lnTo>
                <a:lnTo>
                  <a:pt x="414980" y="66840"/>
                </a:lnTo>
                <a:lnTo>
                  <a:pt x="410110" y="61050"/>
                </a:lnTo>
                <a:lnTo>
                  <a:pt x="375467" y="38009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1" name="Google Shape;71;p7"/>
          <p:cNvSpPr/>
          <p:nvPr/>
        </p:nvSpPr>
        <p:spPr>
          <a:xfrm>
            <a:off x="4022429" y="3216863"/>
            <a:ext cx="693420" cy="1343025"/>
          </a:xfrm>
          <a:custGeom>
            <a:avLst/>
            <a:gdLst/>
            <a:ahLst/>
            <a:cxnLst/>
            <a:rect l="l" t="t" r="r" b="b"/>
            <a:pathLst>
              <a:path w="693420" h="1343025" extrusionOk="0">
                <a:moveTo>
                  <a:pt x="579297" y="1289461"/>
                </a:moveTo>
                <a:lnTo>
                  <a:pt x="538181" y="1305421"/>
                </a:lnTo>
                <a:lnTo>
                  <a:pt x="495401" y="1320284"/>
                </a:lnTo>
                <a:lnTo>
                  <a:pt x="491807" y="1327472"/>
                </a:lnTo>
                <a:lnTo>
                  <a:pt x="495795" y="1339448"/>
                </a:lnTo>
                <a:lnTo>
                  <a:pt x="500748" y="1342813"/>
                </a:lnTo>
                <a:lnTo>
                  <a:pt x="507403" y="1342813"/>
                </a:lnTo>
                <a:lnTo>
                  <a:pt x="546957" y="1329256"/>
                </a:lnTo>
                <a:lnTo>
                  <a:pt x="588810" y="1313019"/>
                </a:lnTo>
                <a:lnTo>
                  <a:pt x="591947" y="1305615"/>
                </a:lnTo>
                <a:lnTo>
                  <a:pt x="586689" y="1292610"/>
                </a:lnTo>
                <a:lnTo>
                  <a:pt x="579297" y="1289461"/>
                </a:lnTo>
                <a:close/>
              </a:path>
              <a:path w="693420" h="1343025" extrusionOk="0">
                <a:moveTo>
                  <a:pt x="693239" y="1233628"/>
                </a:moveTo>
                <a:lnTo>
                  <a:pt x="658480" y="1252776"/>
                </a:lnTo>
                <a:lnTo>
                  <a:pt x="635139" y="1264518"/>
                </a:lnTo>
                <a:lnTo>
                  <a:pt x="632548" y="1272138"/>
                </a:lnTo>
                <a:lnTo>
                  <a:pt x="637870" y="1282907"/>
                </a:lnTo>
                <a:lnTo>
                  <a:pt x="642366" y="1285498"/>
                </a:lnTo>
                <a:lnTo>
                  <a:pt x="648944" y="1285498"/>
                </a:lnTo>
                <a:lnTo>
                  <a:pt x="687403" y="1266110"/>
                </a:lnTo>
                <a:lnTo>
                  <a:pt x="693239" y="1262823"/>
                </a:lnTo>
                <a:lnTo>
                  <a:pt x="693239" y="1233628"/>
                </a:lnTo>
                <a:close/>
              </a:path>
              <a:path w="693420" h="1343025" extrusionOk="0">
                <a:moveTo>
                  <a:pt x="417893" y="741799"/>
                </a:moveTo>
                <a:lnTo>
                  <a:pt x="411365" y="746434"/>
                </a:lnTo>
                <a:lnTo>
                  <a:pt x="408813" y="760214"/>
                </a:lnTo>
                <a:lnTo>
                  <a:pt x="413372" y="766830"/>
                </a:lnTo>
                <a:lnTo>
                  <a:pt x="459905" y="771771"/>
                </a:lnTo>
                <a:lnTo>
                  <a:pt x="470147" y="771523"/>
                </a:lnTo>
                <a:lnTo>
                  <a:pt x="512102" y="759833"/>
                </a:lnTo>
                <a:lnTo>
                  <a:pt x="509483" y="746366"/>
                </a:lnTo>
                <a:lnTo>
                  <a:pt x="460544" y="746366"/>
                </a:lnTo>
                <a:lnTo>
                  <a:pt x="442711" y="745584"/>
                </a:lnTo>
                <a:lnTo>
                  <a:pt x="424878" y="743132"/>
                </a:lnTo>
                <a:lnTo>
                  <a:pt x="417893" y="741799"/>
                </a:lnTo>
                <a:close/>
              </a:path>
              <a:path w="693420" h="1343025" extrusionOk="0">
                <a:moveTo>
                  <a:pt x="502704" y="741545"/>
                </a:moveTo>
                <a:lnTo>
                  <a:pt x="495858" y="742903"/>
                </a:lnTo>
                <a:lnTo>
                  <a:pt x="478290" y="745473"/>
                </a:lnTo>
                <a:lnTo>
                  <a:pt x="460544" y="746366"/>
                </a:lnTo>
                <a:lnTo>
                  <a:pt x="509483" y="746366"/>
                </a:lnTo>
                <a:lnTo>
                  <a:pt x="509422" y="746053"/>
                </a:lnTo>
                <a:lnTo>
                  <a:pt x="502704" y="741545"/>
                </a:lnTo>
                <a:close/>
              </a:path>
              <a:path w="693420" h="1343025" extrusionOk="0">
                <a:moveTo>
                  <a:pt x="291261" y="667021"/>
                </a:moveTo>
                <a:lnTo>
                  <a:pt x="280073" y="675492"/>
                </a:lnTo>
                <a:lnTo>
                  <a:pt x="278968" y="683455"/>
                </a:lnTo>
                <a:lnTo>
                  <a:pt x="283210" y="689043"/>
                </a:lnTo>
                <a:lnTo>
                  <a:pt x="310965" y="718316"/>
                </a:lnTo>
                <a:lnTo>
                  <a:pt x="345122" y="741341"/>
                </a:lnTo>
                <a:lnTo>
                  <a:pt x="349072" y="742827"/>
                </a:lnTo>
                <a:lnTo>
                  <a:pt x="355625" y="742827"/>
                </a:lnTo>
                <a:lnTo>
                  <a:pt x="360019" y="740376"/>
                </a:lnTo>
                <a:lnTo>
                  <a:pt x="365594" y="729886"/>
                </a:lnTo>
                <a:lnTo>
                  <a:pt x="363245" y="722202"/>
                </a:lnTo>
                <a:lnTo>
                  <a:pt x="357060" y="718913"/>
                </a:lnTo>
                <a:lnTo>
                  <a:pt x="341571" y="709631"/>
                </a:lnTo>
                <a:lnTo>
                  <a:pt x="327444" y="698976"/>
                </a:lnTo>
                <a:lnTo>
                  <a:pt x="314726" y="686990"/>
                </a:lnTo>
                <a:lnTo>
                  <a:pt x="303466" y="673714"/>
                </a:lnTo>
                <a:lnTo>
                  <a:pt x="299212" y="668126"/>
                </a:lnTo>
                <a:lnTo>
                  <a:pt x="291261" y="667021"/>
                </a:lnTo>
                <a:close/>
              </a:path>
              <a:path w="693420" h="1343025" extrusionOk="0">
                <a:moveTo>
                  <a:pt x="626287" y="668558"/>
                </a:moveTo>
                <a:lnTo>
                  <a:pt x="592313" y="697776"/>
                </a:lnTo>
                <a:lnTo>
                  <a:pt x="556717" y="720856"/>
                </a:lnTo>
                <a:lnTo>
                  <a:pt x="554609" y="728629"/>
                </a:lnTo>
                <a:lnTo>
                  <a:pt x="560451" y="738789"/>
                </a:lnTo>
                <a:lnTo>
                  <a:pt x="564730" y="741075"/>
                </a:lnTo>
                <a:lnTo>
                  <a:pt x="571284" y="741075"/>
                </a:lnTo>
                <a:lnTo>
                  <a:pt x="607445" y="718181"/>
                </a:lnTo>
                <a:lnTo>
                  <a:pt x="638594" y="691862"/>
                </a:lnTo>
                <a:lnTo>
                  <a:pt x="643928" y="679010"/>
                </a:lnTo>
                <a:lnTo>
                  <a:pt x="634314" y="668799"/>
                </a:lnTo>
                <a:lnTo>
                  <a:pt x="626287" y="668558"/>
                </a:lnTo>
                <a:close/>
              </a:path>
              <a:path w="693420" h="1343025" extrusionOk="0">
                <a:moveTo>
                  <a:pt x="693239" y="585414"/>
                </a:moveTo>
                <a:lnTo>
                  <a:pt x="685176" y="597721"/>
                </a:lnTo>
                <a:lnTo>
                  <a:pt x="670509" y="618075"/>
                </a:lnTo>
                <a:lnTo>
                  <a:pt x="666267" y="623663"/>
                </a:lnTo>
                <a:lnTo>
                  <a:pt x="667372" y="631626"/>
                </a:lnTo>
                <a:lnTo>
                  <a:pt x="675246" y="637608"/>
                </a:lnTo>
                <a:lnTo>
                  <a:pt x="677951" y="638446"/>
                </a:lnTo>
                <a:lnTo>
                  <a:pt x="684466" y="638446"/>
                </a:lnTo>
                <a:lnTo>
                  <a:pt x="688251" y="636706"/>
                </a:lnTo>
                <a:lnTo>
                  <a:pt x="690753" y="633429"/>
                </a:lnTo>
                <a:lnTo>
                  <a:pt x="693239" y="629988"/>
                </a:lnTo>
                <a:lnTo>
                  <a:pt x="693239" y="585414"/>
                </a:lnTo>
                <a:close/>
              </a:path>
              <a:path w="693420" h="1343025" extrusionOk="0">
                <a:moveTo>
                  <a:pt x="249910" y="523892"/>
                </a:moveTo>
                <a:lnTo>
                  <a:pt x="243827" y="529150"/>
                </a:lnTo>
                <a:lnTo>
                  <a:pt x="242760" y="543374"/>
                </a:lnTo>
                <a:lnTo>
                  <a:pt x="242468" y="550575"/>
                </a:lnTo>
                <a:lnTo>
                  <a:pt x="242468" y="557725"/>
                </a:lnTo>
                <a:lnTo>
                  <a:pt x="246242" y="601821"/>
                </a:lnTo>
                <a:lnTo>
                  <a:pt x="255739" y="625492"/>
                </a:lnTo>
                <a:lnTo>
                  <a:pt x="262458" y="625492"/>
                </a:lnTo>
                <a:lnTo>
                  <a:pt x="263448" y="625378"/>
                </a:lnTo>
                <a:lnTo>
                  <a:pt x="271284" y="623485"/>
                </a:lnTo>
                <a:lnTo>
                  <a:pt x="275475" y="616627"/>
                </a:lnTo>
                <a:lnTo>
                  <a:pt x="273824" y="609807"/>
                </a:lnTo>
                <a:lnTo>
                  <a:pt x="271234" y="597328"/>
                </a:lnTo>
                <a:lnTo>
                  <a:pt x="269374" y="584455"/>
                </a:lnTo>
                <a:lnTo>
                  <a:pt x="268250" y="571235"/>
                </a:lnTo>
                <a:lnTo>
                  <a:pt x="267868" y="557725"/>
                </a:lnTo>
                <a:lnTo>
                  <a:pt x="267893" y="550575"/>
                </a:lnTo>
                <a:lnTo>
                  <a:pt x="268135" y="544631"/>
                </a:lnTo>
                <a:lnTo>
                  <a:pt x="269163" y="531055"/>
                </a:lnTo>
                <a:lnTo>
                  <a:pt x="263918" y="524959"/>
                </a:lnTo>
                <a:lnTo>
                  <a:pt x="249910" y="523892"/>
                </a:lnTo>
                <a:close/>
              </a:path>
              <a:path w="693420" h="1343025" extrusionOk="0">
                <a:moveTo>
                  <a:pt x="303771" y="379175"/>
                </a:moveTo>
                <a:lnTo>
                  <a:pt x="273746" y="422019"/>
                </a:lnTo>
                <a:lnTo>
                  <a:pt x="259219" y="458639"/>
                </a:lnTo>
                <a:lnTo>
                  <a:pt x="256997" y="465294"/>
                </a:lnTo>
                <a:lnTo>
                  <a:pt x="260591" y="472495"/>
                </a:lnTo>
                <a:lnTo>
                  <a:pt x="268579" y="475149"/>
                </a:lnTo>
                <a:lnTo>
                  <a:pt x="269925" y="475353"/>
                </a:lnTo>
                <a:lnTo>
                  <a:pt x="276580" y="475353"/>
                </a:lnTo>
                <a:lnTo>
                  <a:pt x="281520" y="472000"/>
                </a:lnTo>
                <a:lnTo>
                  <a:pt x="283298" y="466678"/>
                </a:lnTo>
                <a:lnTo>
                  <a:pt x="289564" y="449517"/>
                </a:lnTo>
                <a:lnTo>
                  <a:pt x="296799" y="432682"/>
                </a:lnTo>
                <a:lnTo>
                  <a:pt x="304976" y="416231"/>
                </a:lnTo>
                <a:lnTo>
                  <a:pt x="314071" y="400219"/>
                </a:lnTo>
                <a:lnTo>
                  <a:pt x="317703" y="394225"/>
                </a:lnTo>
                <a:lnTo>
                  <a:pt x="315785" y="386414"/>
                </a:lnTo>
                <a:lnTo>
                  <a:pt x="303771" y="379175"/>
                </a:lnTo>
                <a:close/>
              </a:path>
              <a:path w="693420" h="1343025" extrusionOk="0">
                <a:moveTo>
                  <a:pt x="631901" y="252379"/>
                </a:moveTo>
                <a:lnTo>
                  <a:pt x="624979" y="256532"/>
                </a:lnTo>
                <a:lnTo>
                  <a:pt x="621652" y="270146"/>
                </a:lnTo>
                <a:lnTo>
                  <a:pt x="625805" y="277029"/>
                </a:lnTo>
                <a:lnTo>
                  <a:pt x="632625" y="278706"/>
                </a:lnTo>
                <a:lnTo>
                  <a:pt x="649964" y="283512"/>
                </a:lnTo>
                <a:lnTo>
                  <a:pt x="667213" y="289382"/>
                </a:lnTo>
                <a:lnTo>
                  <a:pt x="684310" y="296292"/>
                </a:lnTo>
                <a:lnTo>
                  <a:pt x="693239" y="300485"/>
                </a:lnTo>
                <a:lnTo>
                  <a:pt x="693239" y="269295"/>
                </a:lnTo>
                <a:lnTo>
                  <a:pt x="685660" y="269295"/>
                </a:lnTo>
                <a:lnTo>
                  <a:pt x="674001" y="264810"/>
                </a:lnTo>
                <a:lnTo>
                  <a:pt x="662274" y="260769"/>
                </a:lnTo>
                <a:lnTo>
                  <a:pt x="650493" y="257177"/>
                </a:lnTo>
                <a:lnTo>
                  <a:pt x="638670" y="254042"/>
                </a:lnTo>
                <a:lnTo>
                  <a:pt x="631901" y="252379"/>
                </a:lnTo>
                <a:close/>
              </a:path>
              <a:path w="693420" h="1343025" extrusionOk="0">
                <a:moveTo>
                  <a:pt x="693239" y="254460"/>
                </a:moveTo>
                <a:lnTo>
                  <a:pt x="686739" y="258119"/>
                </a:lnTo>
                <a:lnTo>
                  <a:pt x="684364" y="263910"/>
                </a:lnTo>
                <a:lnTo>
                  <a:pt x="685660" y="269295"/>
                </a:lnTo>
                <a:lnTo>
                  <a:pt x="693239" y="269295"/>
                </a:lnTo>
                <a:lnTo>
                  <a:pt x="693239" y="254460"/>
                </a:lnTo>
                <a:close/>
              </a:path>
              <a:path w="693420" h="1343025" extrusionOk="0">
                <a:moveTo>
                  <a:pt x="413842" y="277156"/>
                </a:moveTo>
                <a:lnTo>
                  <a:pt x="368446" y="301769"/>
                </a:lnTo>
                <a:lnTo>
                  <a:pt x="335711" y="329569"/>
                </a:lnTo>
                <a:lnTo>
                  <a:pt x="335788" y="337621"/>
                </a:lnTo>
                <a:lnTo>
                  <a:pt x="343268" y="344949"/>
                </a:lnTo>
                <a:lnTo>
                  <a:pt x="346481" y="346155"/>
                </a:lnTo>
                <a:lnTo>
                  <a:pt x="352971" y="346155"/>
                </a:lnTo>
                <a:lnTo>
                  <a:pt x="356260" y="344898"/>
                </a:lnTo>
                <a:lnTo>
                  <a:pt x="362508" y="338535"/>
                </a:lnTo>
                <a:lnTo>
                  <a:pt x="366356" y="334802"/>
                </a:lnTo>
                <a:lnTo>
                  <a:pt x="418426" y="303115"/>
                </a:lnTo>
                <a:lnTo>
                  <a:pt x="424751" y="300105"/>
                </a:lnTo>
                <a:lnTo>
                  <a:pt x="427456" y="292523"/>
                </a:lnTo>
                <a:lnTo>
                  <a:pt x="421424" y="279861"/>
                </a:lnTo>
                <a:lnTo>
                  <a:pt x="413842" y="277156"/>
                </a:lnTo>
                <a:close/>
              </a:path>
              <a:path w="693420" h="1343025" extrusionOk="0">
                <a:moveTo>
                  <a:pt x="567207" y="244568"/>
                </a:moveTo>
                <a:lnTo>
                  <a:pt x="560197" y="244568"/>
                </a:lnTo>
                <a:lnTo>
                  <a:pt x="540646" y="245179"/>
                </a:lnTo>
                <a:lnTo>
                  <a:pt x="501368" y="249872"/>
                </a:lnTo>
                <a:lnTo>
                  <a:pt x="470738" y="262412"/>
                </a:lnTo>
                <a:lnTo>
                  <a:pt x="473735" y="275074"/>
                </a:lnTo>
                <a:lnTo>
                  <a:pt x="478955" y="278998"/>
                </a:lnTo>
                <a:lnTo>
                  <a:pt x="485673" y="278998"/>
                </a:lnTo>
                <a:lnTo>
                  <a:pt x="486664" y="278884"/>
                </a:lnTo>
                <a:lnTo>
                  <a:pt x="487654" y="278655"/>
                </a:lnTo>
                <a:lnTo>
                  <a:pt x="505795" y="274885"/>
                </a:lnTo>
                <a:lnTo>
                  <a:pt x="523981" y="272173"/>
                </a:lnTo>
                <a:lnTo>
                  <a:pt x="542145" y="270531"/>
                </a:lnTo>
                <a:lnTo>
                  <a:pt x="560222" y="269968"/>
                </a:lnTo>
                <a:lnTo>
                  <a:pt x="567232" y="269955"/>
                </a:lnTo>
                <a:lnTo>
                  <a:pt x="572922" y="264266"/>
                </a:lnTo>
                <a:lnTo>
                  <a:pt x="572897" y="250245"/>
                </a:lnTo>
                <a:lnTo>
                  <a:pt x="567207" y="244568"/>
                </a:lnTo>
                <a:close/>
              </a:path>
              <a:path w="693420" h="1343025" extrusionOk="0">
                <a:moveTo>
                  <a:pt x="598855" y="139768"/>
                </a:moveTo>
                <a:lnTo>
                  <a:pt x="590918" y="140962"/>
                </a:lnTo>
                <a:lnTo>
                  <a:pt x="582536" y="152201"/>
                </a:lnTo>
                <a:lnTo>
                  <a:pt x="583704" y="160164"/>
                </a:lnTo>
                <a:lnTo>
                  <a:pt x="589343" y="164342"/>
                </a:lnTo>
                <a:lnTo>
                  <a:pt x="604280" y="175972"/>
                </a:lnTo>
                <a:lnTo>
                  <a:pt x="618410" y="188067"/>
                </a:lnTo>
                <a:lnTo>
                  <a:pt x="631688" y="200584"/>
                </a:lnTo>
                <a:lnTo>
                  <a:pt x="644067" y="213479"/>
                </a:lnTo>
                <a:lnTo>
                  <a:pt x="646569" y="216222"/>
                </a:lnTo>
                <a:lnTo>
                  <a:pt x="650011" y="217619"/>
                </a:lnTo>
                <a:lnTo>
                  <a:pt x="656526" y="217619"/>
                </a:lnTo>
                <a:lnTo>
                  <a:pt x="659587" y="216514"/>
                </a:lnTo>
                <a:lnTo>
                  <a:pt x="667207" y="209580"/>
                </a:lnTo>
                <a:lnTo>
                  <a:pt x="667575" y="201541"/>
                </a:lnTo>
                <a:lnTo>
                  <a:pt x="662851" y="196359"/>
                </a:lnTo>
                <a:lnTo>
                  <a:pt x="649619" y="182581"/>
                </a:lnTo>
                <a:lnTo>
                  <a:pt x="635449" y="169225"/>
                </a:lnTo>
                <a:lnTo>
                  <a:pt x="620390" y="156336"/>
                </a:lnTo>
                <a:lnTo>
                  <a:pt x="604494" y="143959"/>
                </a:lnTo>
                <a:lnTo>
                  <a:pt x="598855" y="139768"/>
                </a:lnTo>
                <a:close/>
              </a:path>
              <a:path w="693420" h="1343025" extrusionOk="0">
                <a:moveTo>
                  <a:pt x="461073" y="67784"/>
                </a:moveTo>
                <a:lnTo>
                  <a:pt x="453720" y="71048"/>
                </a:lnTo>
                <a:lnTo>
                  <a:pt x="448652" y="84129"/>
                </a:lnTo>
                <a:lnTo>
                  <a:pt x="451878" y="91482"/>
                </a:lnTo>
                <a:lnTo>
                  <a:pt x="458419" y="94022"/>
                </a:lnTo>
                <a:lnTo>
                  <a:pt x="476296" y="101247"/>
                </a:lnTo>
                <a:lnTo>
                  <a:pt x="493636" y="108826"/>
                </a:lnTo>
                <a:lnTo>
                  <a:pt x="510375" y="116731"/>
                </a:lnTo>
                <a:lnTo>
                  <a:pt x="526453" y="124934"/>
                </a:lnTo>
                <a:lnTo>
                  <a:pt x="528345" y="125937"/>
                </a:lnTo>
                <a:lnTo>
                  <a:pt x="530377" y="126407"/>
                </a:lnTo>
                <a:lnTo>
                  <a:pt x="536943" y="126407"/>
                </a:lnTo>
                <a:lnTo>
                  <a:pt x="541337" y="123956"/>
                </a:lnTo>
                <a:lnTo>
                  <a:pt x="546912" y="113466"/>
                </a:lnTo>
                <a:lnTo>
                  <a:pt x="544550" y="105783"/>
                </a:lnTo>
                <a:lnTo>
                  <a:pt x="504204" y="85726"/>
                </a:lnTo>
                <a:lnTo>
                  <a:pt x="467626" y="70350"/>
                </a:lnTo>
                <a:lnTo>
                  <a:pt x="461073" y="67784"/>
                </a:lnTo>
                <a:close/>
              </a:path>
              <a:path w="693420" h="1343025" extrusionOk="0">
                <a:moveTo>
                  <a:pt x="312356" y="26065"/>
                </a:moveTo>
                <a:lnTo>
                  <a:pt x="305612" y="30433"/>
                </a:lnTo>
                <a:lnTo>
                  <a:pt x="302780" y="44175"/>
                </a:lnTo>
                <a:lnTo>
                  <a:pt x="307200" y="50893"/>
                </a:lnTo>
                <a:lnTo>
                  <a:pt x="332889" y="56385"/>
                </a:lnTo>
                <a:lnTo>
                  <a:pt x="351391" y="60734"/>
                </a:lnTo>
                <a:lnTo>
                  <a:pt x="369515" y="65348"/>
                </a:lnTo>
                <a:lnTo>
                  <a:pt x="388353" y="70540"/>
                </a:lnTo>
                <a:lnTo>
                  <a:pt x="389521" y="70705"/>
                </a:lnTo>
                <a:lnTo>
                  <a:pt x="396214" y="70705"/>
                </a:lnTo>
                <a:lnTo>
                  <a:pt x="401294" y="67060"/>
                </a:lnTo>
                <a:lnTo>
                  <a:pt x="404812" y="54741"/>
                </a:lnTo>
                <a:lnTo>
                  <a:pt x="400913" y="47718"/>
                </a:lnTo>
                <a:lnTo>
                  <a:pt x="357451" y="36064"/>
                </a:lnTo>
                <a:lnTo>
                  <a:pt x="319201" y="27436"/>
                </a:lnTo>
                <a:lnTo>
                  <a:pt x="312356" y="26065"/>
                </a:lnTo>
                <a:close/>
              </a:path>
              <a:path w="693420" h="1343025" extrusionOk="0">
                <a:moveTo>
                  <a:pt x="159880" y="4805"/>
                </a:moveTo>
                <a:lnTo>
                  <a:pt x="153568" y="10050"/>
                </a:lnTo>
                <a:lnTo>
                  <a:pt x="152349" y="24020"/>
                </a:lnTo>
                <a:lnTo>
                  <a:pt x="157530" y="30179"/>
                </a:lnTo>
                <a:lnTo>
                  <a:pt x="183529" y="32579"/>
                </a:lnTo>
                <a:lnTo>
                  <a:pt x="202444" y="34612"/>
                </a:lnTo>
                <a:lnTo>
                  <a:pt x="221178" y="36883"/>
                </a:lnTo>
                <a:lnTo>
                  <a:pt x="240271" y="39476"/>
                </a:lnTo>
                <a:lnTo>
                  <a:pt x="240880" y="39514"/>
                </a:lnTo>
                <a:lnTo>
                  <a:pt x="247700" y="39514"/>
                </a:lnTo>
                <a:lnTo>
                  <a:pt x="253136" y="34942"/>
                </a:lnTo>
                <a:lnTo>
                  <a:pt x="255028" y="21658"/>
                </a:lnTo>
                <a:lnTo>
                  <a:pt x="250202" y="15232"/>
                </a:lnTo>
                <a:lnTo>
                  <a:pt x="224432" y="11690"/>
                </a:lnTo>
                <a:lnTo>
                  <a:pt x="205347" y="9375"/>
                </a:lnTo>
                <a:lnTo>
                  <a:pt x="186084" y="7306"/>
                </a:lnTo>
                <a:lnTo>
                  <a:pt x="159880" y="4805"/>
                </a:lnTo>
                <a:close/>
              </a:path>
              <a:path w="693420" h="1343025" extrusionOk="0">
                <a:moveTo>
                  <a:pt x="96980" y="25409"/>
                </a:moveTo>
                <a:lnTo>
                  <a:pt x="34075" y="25409"/>
                </a:lnTo>
                <a:lnTo>
                  <a:pt x="57749" y="25459"/>
                </a:lnTo>
                <a:lnTo>
                  <a:pt x="89344" y="26192"/>
                </a:lnTo>
                <a:lnTo>
                  <a:pt x="96164" y="26192"/>
                </a:lnTo>
                <a:lnTo>
                  <a:pt x="96980" y="25409"/>
                </a:lnTo>
                <a:close/>
              </a:path>
              <a:path w="693420" h="1343025" extrusionOk="0">
                <a:moveTo>
                  <a:pt x="33262" y="0"/>
                </a:moveTo>
                <a:lnTo>
                  <a:pt x="17831" y="278"/>
                </a:lnTo>
                <a:lnTo>
                  <a:pt x="5435" y="766"/>
                </a:lnTo>
                <a:lnTo>
                  <a:pt x="0" y="6697"/>
                </a:lnTo>
                <a:lnTo>
                  <a:pt x="622" y="20705"/>
                </a:lnTo>
                <a:lnTo>
                  <a:pt x="6578" y="26014"/>
                </a:lnTo>
                <a:lnTo>
                  <a:pt x="18976" y="25661"/>
                </a:lnTo>
                <a:lnTo>
                  <a:pt x="34075" y="25409"/>
                </a:lnTo>
                <a:lnTo>
                  <a:pt x="96980" y="25409"/>
                </a:lnTo>
                <a:lnTo>
                  <a:pt x="101790" y="20794"/>
                </a:lnTo>
                <a:lnTo>
                  <a:pt x="102273" y="6926"/>
                </a:lnTo>
                <a:lnTo>
                  <a:pt x="96786" y="1046"/>
                </a:lnTo>
                <a:lnTo>
                  <a:pt x="89789" y="804"/>
                </a:lnTo>
                <a:lnTo>
                  <a:pt x="57621" y="38"/>
                </a:lnTo>
                <a:lnTo>
                  <a:pt x="3326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2" name="Google Shape;72;p7"/>
          <p:cNvSpPr/>
          <p:nvPr/>
        </p:nvSpPr>
        <p:spPr>
          <a:xfrm>
            <a:off x="143670" y="2980389"/>
            <a:ext cx="570865" cy="208279"/>
          </a:xfrm>
          <a:custGeom>
            <a:avLst/>
            <a:gdLst/>
            <a:ahLst/>
            <a:cxnLst/>
            <a:rect l="l" t="t" r="r" b="b"/>
            <a:pathLst>
              <a:path w="570865" h="208280" extrusionOk="0">
                <a:moveTo>
                  <a:pt x="404227" y="38182"/>
                </a:moveTo>
                <a:lnTo>
                  <a:pt x="213628" y="38182"/>
                </a:lnTo>
                <a:lnTo>
                  <a:pt x="261131" y="38651"/>
                </a:lnTo>
                <a:lnTo>
                  <a:pt x="307665" y="45212"/>
                </a:lnTo>
                <a:lnTo>
                  <a:pt x="352689" y="57637"/>
                </a:lnTo>
                <a:lnTo>
                  <a:pt x="395661" y="75699"/>
                </a:lnTo>
                <a:lnTo>
                  <a:pt x="436040" y="99173"/>
                </a:lnTo>
                <a:lnTo>
                  <a:pt x="473285" y="127829"/>
                </a:lnTo>
                <a:lnTo>
                  <a:pt x="506855" y="161442"/>
                </a:lnTo>
                <a:lnTo>
                  <a:pt x="536207" y="199785"/>
                </a:lnTo>
                <a:lnTo>
                  <a:pt x="541564" y="205127"/>
                </a:lnTo>
                <a:lnTo>
                  <a:pt x="548320" y="207900"/>
                </a:lnTo>
                <a:lnTo>
                  <a:pt x="555624" y="207939"/>
                </a:lnTo>
                <a:lnTo>
                  <a:pt x="562623" y="205081"/>
                </a:lnTo>
                <a:lnTo>
                  <a:pt x="567968" y="199726"/>
                </a:lnTo>
                <a:lnTo>
                  <a:pt x="570744" y="192973"/>
                </a:lnTo>
                <a:lnTo>
                  <a:pt x="570783" y="185669"/>
                </a:lnTo>
                <a:lnTo>
                  <a:pt x="567919" y="178665"/>
                </a:lnTo>
                <a:lnTo>
                  <a:pt x="538957" y="140311"/>
                </a:lnTo>
                <a:lnTo>
                  <a:pt x="506172" y="106169"/>
                </a:lnTo>
                <a:lnTo>
                  <a:pt x="469910" y="76361"/>
                </a:lnTo>
                <a:lnTo>
                  <a:pt x="430879" y="51248"/>
                </a:lnTo>
                <a:lnTo>
                  <a:pt x="404227" y="38182"/>
                </a:lnTo>
                <a:close/>
              </a:path>
              <a:path w="570865" h="208280" extrusionOk="0">
                <a:moveTo>
                  <a:pt x="253606" y="0"/>
                </a:moveTo>
                <a:lnTo>
                  <a:pt x="206270" y="464"/>
                </a:lnTo>
                <a:lnTo>
                  <a:pt x="158598" y="6605"/>
                </a:lnTo>
                <a:lnTo>
                  <a:pt x="109468" y="19170"/>
                </a:lnTo>
                <a:lnTo>
                  <a:pt x="63027" y="37502"/>
                </a:lnTo>
                <a:lnTo>
                  <a:pt x="19672" y="61187"/>
                </a:lnTo>
                <a:lnTo>
                  <a:pt x="0" y="75310"/>
                </a:lnTo>
                <a:lnTo>
                  <a:pt x="0" y="123428"/>
                </a:lnTo>
                <a:lnTo>
                  <a:pt x="27548" y="101600"/>
                </a:lnTo>
                <a:lnTo>
                  <a:pt x="70215" y="76361"/>
                </a:lnTo>
                <a:lnTo>
                  <a:pt x="116429" y="57001"/>
                </a:lnTo>
                <a:lnTo>
                  <a:pt x="165698" y="44032"/>
                </a:lnTo>
                <a:lnTo>
                  <a:pt x="213628" y="38182"/>
                </a:lnTo>
                <a:lnTo>
                  <a:pt x="404227" y="38182"/>
                </a:lnTo>
                <a:lnTo>
                  <a:pt x="389243" y="30837"/>
                </a:lnTo>
                <a:lnTo>
                  <a:pt x="345528" y="15369"/>
                </a:lnTo>
                <a:lnTo>
                  <a:pt x="300170" y="5029"/>
                </a:lnTo>
                <a:lnTo>
                  <a:pt x="25360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3" name="Google Shape;73;p7"/>
          <p:cNvSpPr/>
          <p:nvPr/>
        </p:nvSpPr>
        <p:spPr>
          <a:xfrm>
            <a:off x="144586" y="3161732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 extrusionOk="0">
                <a:moveTo>
                  <a:pt x="231125" y="0"/>
                </a:moveTo>
                <a:lnTo>
                  <a:pt x="183974" y="5887"/>
                </a:lnTo>
                <a:lnTo>
                  <a:pt x="138709" y="20381"/>
                </a:lnTo>
                <a:lnTo>
                  <a:pt x="97061" y="42796"/>
                </a:lnTo>
                <a:lnTo>
                  <a:pt x="59846" y="72479"/>
                </a:lnTo>
                <a:lnTo>
                  <a:pt x="27882" y="108780"/>
                </a:lnTo>
                <a:lnTo>
                  <a:pt x="1983" y="151048"/>
                </a:lnTo>
                <a:lnTo>
                  <a:pt x="0" y="158345"/>
                </a:lnTo>
                <a:lnTo>
                  <a:pt x="934" y="165588"/>
                </a:lnTo>
                <a:lnTo>
                  <a:pt x="4514" y="171952"/>
                </a:lnTo>
                <a:lnTo>
                  <a:pt x="10467" y="176613"/>
                </a:lnTo>
                <a:lnTo>
                  <a:pt x="13210" y="177997"/>
                </a:lnTo>
                <a:lnTo>
                  <a:pt x="16118" y="178645"/>
                </a:lnTo>
                <a:lnTo>
                  <a:pt x="25974" y="178645"/>
                </a:lnTo>
                <a:lnTo>
                  <a:pt x="32705" y="174797"/>
                </a:lnTo>
                <a:lnTo>
                  <a:pt x="36045" y="168130"/>
                </a:lnTo>
                <a:lnTo>
                  <a:pt x="64761" y="123347"/>
                </a:lnTo>
                <a:lnTo>
                  <a:pt x="101267" y="86850"/>
                </a:lnTo>
                <a:lnTo>
                  <a:pt x="144196" y="59734"/>
                </a:lnTo>
                <a:lnTo>
                  <a:pt x="192178" y="43098"/>
                </a:lnTo>
                <a:lnTo>
                  <a:pt x="242708" y="38010"/>
                </a:lnTo>
                <a:lnTo>
                  <a:pt x="375468" y="38010"/>
                </a:lnTo>
                <a:lnTo>
                  <a:pt x="368836" y="33598"/>
                </a:lnTo>
                <a:lnTo>
                  <a:pt x="324571" y="14104"/>
                </a:lnTo>
                <a:lnTo>
                  <a:pt x="278329" y="2821"/>
                </a:lnTo>
                <a:lnTo>
                  <a:pt x="231125" y="0"/>
                </a:lnTo>
                <a:close/>
              </a:path>
              <a:path w="417195" h="179069" extrusionOk="0">
                <a:moveTo>
                  <a:pt x="375468" y="38010"/>
                </a:moveTo>
                <a:lnTo>
                  <a:pt x="242708" y="38010"/>
                </a:lnTo>
                <a:lnTo>
                  <a:pt x="293056" y="44562"/>
                </a:lnTo>
                <a:lnTo>
                  <a:pt x="341520" y="62329"/>
                </a:lnTo>
                <a:lnTo>
                  <a:pt x="386400" y="90888"/>
                </a:lnTo>
                <a:lnTo>
                  <a:pt x="393138" y="94328"/>
                </a:lnTo>
                <a:lnTo>
                  <a:pt x="400419" y="94901"/>
                </a:lnTo>
                <a:lnTo>
                  <a:pt x="407383" y="92703"/>
                </a:lnTo>
                <a:lnTo>
                  <a:pt x="413171" y="87827"/>
                </a:lnTo>
                <a:lnTo>
                  <a:pt x="416611" y="81094"/>
                </a:lnTo>
                <a:lnTo>
                  <a:pt x="417184" y="73813"/>
                </a:lnTo>
                <a:lnTo>
                  <a:pt x="414986" y="66846"/>
                </a:lnTo>
                <a:lnTo>
                  <a:pt x="410110" y="61056"/>
                </a:lnTo>
                <a:lnTo>
                  <a:pt x="375468" y="3801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4" name="Google Shape;74;p7"/>
          <p:cNvSpPr/>
          <p:nvPr/>
        </p:nvSpPr>
        <p:spPr>
          <a:xfrm>
            <a:off x="143670" y="3649899"/>
            <a:ext cx="127635" cy="271145"/>
          </a:xfrm>
          <a:custGeom>
            <a:avLst/>
            <a:gdLst/>
            <a:ahLst/>
            <a:cxnLst/>
            <a:rect l="l" t="t" r="r" b="b"/>
            <a:pathLst>
              <a:path w="127635" h="271145" extrusionOk="0">
                <a:moveTo>
                  <a:pt x="71766" y="0"/>
                </a:moveTo>
                <a:lnTo>
                  <a:pt x="65137" y="2057"/>
                </a:lnTo>
                <a:lnTo>
                  <a:pt x="60882" y="3098"/>
                </a:lnTo>
                <a:lnTo>
                  <a:pt x="0" y="26868"/>
                </a:lnTo>
                <a:lnTo>
                  <a:pt x="0" y="271108"/>
                </a:lnTo>
                <a:lnTo>
                  <a:pt x="127621" y="266230"/>
                </a:lnTo>
                <a:lnTo>
                  <a:pt x="110148" y="244442"/>
                </a:lnTo>
                <a:lnTo>
                  <a:pt x="93426" y="223308"/>
                </a:lnTo>
                <a:lnTo>
                  <a:pt x="76703" y="203106"/>
                </a:lnTo>
                <a:lnTo>
                  <a:pt x="59231" y="184111"/>
                </a:lnTo>
                <a:lnTo>
                  <a:pt x="44210" y="165538"/>
                </a:lnTo>
                <a:lnTo>
                  <a:pt x="36152" y="146367"/>
                </a:lnTo>
                <a:lnTo>
                  <a:pt x="35299" y="125586"/>
                </a:lnTo>
                <a:lnTo>
                  <a:pt x="41896" y="102184"/>
                </a:lnTo>
                <a:lnTo>
                  <a:pt x="50724" y="77790"/>
                </a:lnTo>
                <a:lnTo>
                  <a:pt x="58002" y="52516"/>
                </a:lnTo>
                <a:lnTo>
                  <a:pt x="64695" y="26530"/>
                </a:lnTo>
                <a:lnTo>
                  <a:pt x="7176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5" name="Google Shape;75;p7"/>
          <p:cNvSpPr/>
          <p:nvPr/>
        </p:nvSpPr>
        <p:spPr>
          <a:xfrm>
            <a:off x="4041347" y="837814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40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40" extrusionOk="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84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8"/>
                </a:lnTo>
                <a:lnTo>
                  <a:pt x="191985" y="99987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60"/>
                </a:lnTo>
                <a:lnTo>
                  <a:pt x="181490" y="65012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40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6" name="Google Shape;76;p7"/>
          <p:cNvSpPr/>
          <p:nvPr/>
        </p:nvSpPr>
        <p:spPr>
          <a:xfrm>
            <a:off x="4052538" y="4302558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 extrusionOk="0">
                <a:moveTo>
                  <a:pt x="15570" y="37211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6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82" y="54444"/>
                </a:lnTo>
                <a:lnTo>
                  <a:pt x="77304" y="53467"/>
                </a:lnTo>
                <a:lnTo>
                  <a:pt x="15570" y="37211"/>
                </a:lnTo>
                <a:close/>
              </a:path>
              <a:path w="262889" h="269239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7" name="Google Shape;77;p7"/>
          <p:cNvSpPr/>
          <p:nvPr/>
        </p:nvSpPr>
        <p:spPr>
          <a:xfrm>
            <a:off x="1883200" y="2465959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 extrusionOk="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2" y="81608"/>
                </a:lnTo>
                <a:lnTo>
                  <a:pt x="40396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39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8" name="Google Shape;78;p7"/>
          <p:cNvSpPr/>
          <p:nvPr/>
        </p:nvSpPr>
        <p:spPr>
          <a:xfrm>
            <a:off x="0" y="841439"/>
            <a:ext cx="4859338" cy="5121275"/>
          </a:xfrm>
          <a:custGeom>
            <a:avLst/>
            <a:gdLst/>
            <a:ahLst/>
            <a:cxnLst/>
            <a:rect l="l" t="t" r="r" b="b"/>
            <a:pathLst>
              <a:path w="4572000" h="5121275" extrusionOk="0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9" name="Google Shape;79;p7"/>
          <p:cNvSpPr/>
          <p:nvPr/>
        </p:nvSpPr>
        <p:spPr>
          <a:xfrm>
            <a:off x="0" y="5949885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0" name="Google Shape;80;p7"/>
          <p:cNvSpPr/>
          <p:nvPr/>
        </p:nvSpPr>
        <p:spPr>
          <a:xfrm>
            <a:off x="0" y="828738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1" name="Google Shape;81;p7"/>
          <p:cNvSpPr txBox="1"/>
          <p:nvPr/>
        </p:nvSpPr>
        <p:spPr>
          <a:xfrm>
            <a:off x="491391" y="5224462"/>
            <a:ext cx="387653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/>
            <a: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Make a game where you chase a character to score points.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1010517" y="1066528"/>
            <a:ext cx="2838307" cy="858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noAutofit/>
          </a:bodyPr>
          <a:lstStyle/>
          <a:p>
            <a:pPr marR="5080" algn="ctr">
              <a:lnSpc>
                <a:spcPct val="114285"/>
              </a:lnSpc>
            </a:pPr>
            <a:r>
              <a:rPr lang="en-US" sz="2400" dirty="0"/>
              <a:t>Chase Game Cards</a:t>
            </a:r>
            <a:endParaRPr sz="2400" dirty="0"/>
          </a:p>
        </p:txBody>
      </p:sp>
      <p:sp>
        <p:nvSpPr>
          <p:cNvPr id="91" name="Google Shape;91;p7"/>
          <p:cNvSpPr/>
          <p:nvPr/>
        </p:nvSpPr>
        <p:spPr>
          <a:xfrm>
            <a:off x="2082164" y="6091697"/>
            <a:ext cx="694902" cy="25942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2" name="Google Shape;92;p7"/>
          <p:cNvSpPr txBox="1"/>
          <p:nvPr/>
        </p:nvSpPr>
        <p:spPr>
          <a:xfrm>
            <a:off x="600870" y="6129337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3" name="Google Shape;93;p7"/>
          <p:cNvSpPr txBox="1"/>
          <p:nvPr/>
        </p:nvSpPr>
        <p:spPr>
          <a:xfrm>
            <a:off x="3449578" y="6138862"/>
            <a:ext cx="81280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97F5A467-782D-374E-B8F2-78C65A0D08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193" y="2187826"/>
            <a:ext cx="1829716" cy="137449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EFCCBE65-4230-E54E-A6DC-FAA3DF4055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3119" y="2187825"/>
            <a:ext cx="1830256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F7A10A02-41E0-9C4F-B28A-893BBC20C3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080" y="3748681"/>
            <a:ext cx="1825511" cy="136476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0FE4B6A2-3405-3048-B7A1-F559145FF4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46818" y="3745263"/>
            <a:ext cx="1828800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6"/>
          <p:cNvSpPr/>
          <p:nvPr/>
        </p:nvSpPr>
        <p:spPr>
          <a:xfrm>
            <a:off x="0" y="0"/>
            <a:ext cx="4859338" cy="1131252"/>
          </a:xfrm>
          <a:custGeom>
            <a:avLst/>
            <a:gdLst/>
            <a:ahLst/>
            <a:cxnLst/>
            <a:rect l="l" t="t" r="r" b="b"/>
            <a:pathLst>
              <a:path w="4572000" h="929640" extrusionOk="0">
                <a:moveTo>
                  <a:pt x="0" y="929131"/>
                </a:moveTo>
                <a:lnTo>
                  <a:pt x="4572000" y="929131"/>
                </a:lnTo>
                <a:lnTo>
                  <a:pt x="4572000" y="0"/>
                </a:lnTo>
                <a:lnTo>
                  <a:pt x="0" y="0"/>
                </a:lnTo>
                <a:lnTo>
                  <a:pt x="0" y="929131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15" name="Google Shape;515;p16"/>
          <p:cNvSpPr/>
          <p:nvPr/>
        </p:nvSpPr>
        <p:spPr>
          <a:xfrm>
            <a:off x="0" y="1130744"/>
            <a:ext cx="4859338" cy="1910080"/>
          </a:xfrm>
          <a:custGeom>
            <a:avLst/>
            <a:gdLst/>
            <a:ahLst/>
            <a:cxnLst/>
            <a:rect l="l" t="t" r="r" b="b"/>
            <a:pathLst>
              <a:path w="4572000" h="1910080" extrusionOk="0">
                <a:moveTo>
                  <a:pt x="0" y="1909686"/>
                </a:moveTo>
                <a:lnTo>
                  <a:pt x="4572000" y="1909686"/>
                </a:lnTo>
                <a:lnTo>
                  <a:pt x="4572000" y="0"/>
                </a:lnTo>
                <a:lnTo>
                  <a:pt x="0" y="0"/>
                </a:lnTo>
                <a:lnTo>
                  <a:pt x="0" y="1909686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16" name="Google Shape;516;p16"/>
          <p:cNvSpPr/>
          <p:nvPr/>
        </p:nvSpPr>
        <p:spPr>
          <a:xfrm>
            <a:off x="0" y="1118044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17" name="Google Shape;517;p16"/>
          <p:cNvSpPr/>
          <p:nvPr/>
        </p:nvSpPr>
        <p:spPr>
          <a:xfrm>
            <a:off x="0" y="3040430"/>
            <a:ext cx="4859338" cy="2546350"/>
          </a:xfrm>
          <a:custGeom>
            <a:avLst/>
            <a:gdLst/>
            <a:ahLst/>
            <a:cxnLst/>
            <a:rect l="l" t="t" r="r" b="b"/>
            <a:pathLst>
              <a:path w="4572000" h="2546350" extrusionOk="0">
                <a:moveTo>
                  <a:pt x="0" y="2545981"/>
                </a:moveTo>
                <a:lnTo>
                  <a:pt x="4572000" y="2545981"/>
                </a:lnTo>
                <a:lnTo>
                  <a:pt x="4572000" y="0"/>
                </a:lnTo>
                <a:lnTo>
                  <a:pt x="0" y="0"/>
                </a:lnTo>
                <a:lnTo>
                  <a:pt x="0" y="2545981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18" name="Google Shape;518;p16"/>
          <p:cNvSpPr/>
          <p:nvPr/>
        </p:nvSpPr>
        <p:spPr>
          <a:xfrm>
            <a:off x="0" y="3027730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19" name="Google Shape;519;p16"/>
          <p:cNvSpPr/>
          <p:nvPr/>
        </p:nvSpPr>
        <p:spPr>
          <a:xfrm>
            <a:off x="0" y="5586411"/>
            <a:ext cx="4859338" cy="1217613"/>
          </a:xfrm>
          <a:custGeom>
            <a:avLst/>
            <a:gdLst/>
            <a:ahLst/>
            <a:cxnLst/>
            <a:rect l="l" t="t" r="r" b="b"/>
            <a:pathLst>
              <a:path w="4572000" h="1016000" extrusionOk="0">
                <a:moveTo>
                  <a:pt x="0" y="1016000"/>
                </a:moveTo>
                <a:lnTo>
                  <a:pt x="4572000" y="1016000"/>
                </a:lnTo>
                <a:lnTo>
                  <a:pt x="4572000" y="0"/>
                </a:lnTo>
                <a:lnTo>
                  <a:pt x="0" y="0"/>
                </a:lnTo>
                <a:lnTo>
                  <a:pt x="0" y="10160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0" name="Google Shape;520;p16"/>
          <p:cNvSpPr/>
          <p:nvPr/>
        </p:nvSpPr>
        <p:spPr>
          <a:xfrm>
            <a:off x="0" y="55737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1" name="Google Shape;521;p16"/>
          <p:cNvSpPr txBox="1"/>
          <p:nvPr/>
        </p:nvSpPr>
        <p:spPr>
          <a:xfrm>
            <a:off x="2843612" y="2550683"/>
            <a:ext cx="1432560" cy="47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sound from the Sounds Library, like Collect.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2" name="Google Shape;522;p16"/>
          <p:cNvSpPr txBox="1"/>
          <p:nvPr/>
        </p:nvSpPr>
        <p:spPr>
          <a:xfrm>
            <a:off x="2923551" y="1858624"/>
            <a:ext cx="1207655" cy="152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lvl="0" algn="ct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Sounds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endParaRPr sz="9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23" name="Google Shape;523;p16"/>
          <p:cNvSpPr/>
          <p:nvPr/>
        </p:nvSpPr>
        <p:spPr>
          <a:xfrm>
            <a:off x="3221983" y="1609128"/>
            <a:ext cx="674458" cy="19251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4" name="Google Shape;524;p16"/>
          <p:cNvSpPr/>
          <p:nvPr/>
        </p:nvSpPr>
        <p:spPr>
          <a:xfrm>
            <a:off x="3221988" y="1609128"/>
            <a:ext cx="675005" cy="193040"/>
          </a:xfrm>
          <a:custGeom>
            <a:avLst/>
            <a:gdLst/>
            <a:ahLst/>
            <a:cxnLst/>
            <a:rect l="l" t="t" r="r" b="b"/>
            <a:pathLst>
              <a:path w="675004" h="193040" extrusionOk="0">
                <a:moveTo>
                  <a:pt x="674458" y="192519"/>
                </a:moveTo>
                <a:lnTo>
                  <a:pt x="674458" y="86791"/>
                </a:lnTo>
                <a:lnTo>
                  <a:pt x="667839" y="53220"/>
                </a:lnTo>
                <a:lnTo>
                  <a:pt x="649774" y="25746"/>
                </a:lnTo>
                <a:lnTo>
                  <a:pt x="622954" y="7096"/>
                </a:lnTo>
                <a:lnTo>
                  <a:pt x="5900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192519"/>
                </a:lnTo>
                <a:lnTo>
                  <a:pt x="674458" y="192519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7" name="Google Shape;527;p16"/>
          <p:cNvSpPr/>
          <p:nvPr/>
        </p:nvSpPr>
        <p:spPr>
          <a:xfrm>
            <a:off x="2448083" y="1610236"/>
            <a:ext cx="0" cy="1259205"/>
          </a:xfrm>
          <a:custGeom>
            <a:avLst/>
            <a:gdLst/>
            <a:ahLst/>
            <a:cxnLst/>
            <a:rect l="l" t="t" r="r" b="b"/>
            <a:pathLst>
              <a:path w="120000" h="1259205" extrusionOk="0">
                <a:moveTo>
                  <a:pt x="0" y="0"/>
                </a:moveTo>
                <a:lnTo>
                  <a:pt x="0" y="1258747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8" name="Google Shape;528;p16"/>
          <p:cNvSpPr/>
          <p:nvPr/>
        </p:nvSpPr>
        <p:spPr>
          <a:xfrm>
            <a:off x="2975847" y="6035674"/>
            <a:ext cx="488442" cy="26035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9" name="Google Shape;529;p16"/>
          <p:cNvSpPr/>
          <p:nvPr/>
        </p:nvSpPr>
        <p:spPr>
          <a:xfrm>
            <a:off x="2975847" y="6035674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0" name="Google Shape;530;p16"/>
          <p:cNvSpPr/>
          <p:nvPr/>
        </p:nvSpPr>
        <p:spPr>
          <a:xfrm>
            <a:off x="2777716" y="6165849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1" name="Google Shape;531;p16"/>
          <p:cNvSpPr/>
          <p:nvPr/>
        </p:nvSpPr>
        <p:spPr>
          <a:xfrm>
            <a:off x="3305969" y="3892233"/>
            <a:ext cx="1181100" cy="1371600"/>
          </a:xfrm>
          <a:custGeom>
            <a:avLst/>
            <a:gdLst/>
            <a:ahLst/>
            <a:cxnLst/>
            <a:rect l="l" t="t" r="r" b="b"/>
            <a:pathLst>
              <a:path w="1181100" h="1371600" extrusionOk="0">
                <a:moveTo>
                  <a:pt x="110490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295400"/>
                </a:lnTo>
                <a:lnTo>
                  <a:pt x="1190" y="1339453"/>
                </a:lnTo>
                <a:lnTo>
                  <a:pt x="9525" y="1362075"/>
                </a:lnTo>
                <a:lnTo>
                  <a:pt x="32146" y="1370409"/>
                </a:lnTo>
                <a:lnTo>
                  <a:pt x="76200" y="1371600"/>
                </a:lnTo>
                <a:lnTo>
                  <a:pt x="1104900" y="1371600"/>
                </a:lnTo>
                <a:lnTo>
                  <a:pt x="1148953" y="1370409"/>
                </a:lnTo>
                <a:lnTo>
                  <a:pt x="1171575" y="1362075"/>
                </a:lnTo>
                <a:lnTo>
                  <a:pt x="1179909" y="1339453"/>
                </a:lnTo>
                <a:lnTo>
                  <a:pt x="1181100" y="1295400"/>
                </a:lnTo>
                <a:lnTo>
                  <a:pt x="1181100" y="76200"/>
                </a:lnTo>
                <a:lnTo>
                  <a:pt x="1179909" y="32146"/>
                </a:lnTo>
                <a:lnTo>
                  <a:pt x="1171575" y="9525"/>
                </a:lnTo>
                <a:lnTo>
                  <a:pt x="1148953" y="1190"/>
                </a:lnTo>
                <a:lnTo>
                  <a:pt x="1104900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2" name="Google Shape;532;p16"/>
          <p:cNvSpPr/>
          <p:nvPr/>
        </p:nvSpPr>
        <p:spPr>
          <a:xfrm>
            <a:off x="3988231" y="372145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3" name="Google Shape;533;p16"/>
          <p:cNvSpPr/>
          <p:nvPr/>
        </p:nvSpPr>
        <p:spPr>
          <a:xfrm>
            <a:off x="3117159" y="555744"/>
            <a:ext cx="112775" cy="11465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4" name="Google Shape;534;p16"/>
          <p:cNvSpPr/>
          <p:nvPr/>
        </p:nvSpPr>
        <p:spPr>
          <a:xfrm>
            <a:off x="2796195" y="227150"/>
            <a:ext cx="64358" cy="11413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5" name="Google Shape;535;p16"/>
          <p:cNvSpPr/>
          <p:nvPr/>
        </p:nvSpPr>
        <p:spPr>
          <a:xfrm>
            <a:off x="3130302" y="709647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6" name="Google Shape;536;p16"/>
          <p:cNvSpPr/>
          <p:nvPr/>
        </p:nvSpPr>
        <p:spPr>
          <a:xfrm>
            <a:off x="4487939" y="683541"/>
            <a:ext cx="89922" cy="925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7" name="Google Shape;537;p16"/>
          <p:cNvSpPr/>
          <p:nvPr/>
        </p:nvSpPr>
        <p:spPr>
          <a:xfrm>
            <a:off x="3268416" y="551722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8" name="Google Shape;538;p16"/>
          <p:cNvSpPr/>
          <p:nvPr/>
        </p:nvSpPr>
        <p:spPr>
          <a:xfrm>
            <a:off x="2981932" y="479113"/>
            <a:ext cx="101289" cy="7654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9" name="Google Shape;539;p16"/>
          <p:cNvSpPr/>
          <p:nvPr/>
        </p:nvSpPr>
        <p:spPr>
          <a:xfrm>
            <a:off x="4582598" y="805277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40" name="Google Shape;540;p16"/>
          <p:cNvSpPr/>
          <p:nvPr/>
        </p:nvSpPr>
        <p:spPr>
          <a:xfrm>
            <a:off x="3230833" y="355382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41" name="Google Shape;541;p16"/>
          <p:cNvSpPr/>
          <p:nvPr/>
        </p:nvSpPr>
        <p:spPr>
          <a:xfrm>
            <a:off x="3473519" y="965962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42" name="Google Shape;542;p16"/>
          <p:cNvSpPr/>
          <p:nvPr/>
        </p:nvSpPr>
        <p:spPr>
          <a:xfrm>
            <a:off x="3365952" y="409069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43" name="Google Shape;543;p16"/>
          <p:cNvSpPr/>
          <p:nvPr/>
        </p:nvSpPr>
        <p:spPr>
          <a:xfrm>
            <a:off x="3203116" y="849256"/>
            <a:ext cx="91211" cy="8571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44" name="Google Shape;544;p16"/>
          <p:cNvSpPr/>
          <p:nvPr/>
        </p:nvSpPr>
        <p:spPr>
          <a:xfrm>
            <a:off x="4640860" y="949007"/>
            <a:ext cx="74808" cy="8736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45" name="Google Shape;545;p16"/>
          <p:cNvSpPr/>
          <p:nvPr/>
        </p:nvSpPr>
        <p:spPr>
          <a:xfrm>
            <a:off x="3722387" y="743963"/>
            <a:ext cx="75124" cy="10199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46" name="Google Shape;546;p16"/>
          <p:cNvSpPr/>
          <p:nvPr/>
        </p:nvSpPr>
        <p:spPr>
          <a:xfrm>
            <a:off x="2871398" y="372248"/>
            <a:ext cx="86639" cy="9099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47" name="Google Shape;547;p16"/>
          <p:cNvSpPr/>
          <p:nvPr/>
        </p:nvSpPr>
        <p:spPr>
          <a:xfrm>
            <a:off x="3621164" y="873266"/>
            <a:ext cx="90728" cy="9034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48" name="Google Shape;548;p16"/>
          <p:cNvSpPr/>
          <p:nvPr/>
        </p:nvSpPr>
        <p:spPr>
          <a:xfrm>
            <a:off x="3135680" y="414405"/>
            <a:ext cx="72529" cy="10363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49" name="Google Shape;549;p16"/>
          <p:cNvSpPr/>
          <p:nvPr/>
        </p:nvSpPr>
        <p:spPr>
          <a:xfrm>
            <a:off x="3916247" y="553713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0" name="Google Shape;550;p16"/>
          <p:cNvSpPr/>
          <p:nvPr/>
        </p:nvSpPr>
        <p:spPr>
          <a:xfrm>
            <a:off x="3325115" y="942010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1" name="Google Shape;551;p16"/>
          <p:cNvSpPr/>
          <p:nvPr/>
        </p:nvSpPr>
        <p:spPr>
          <a:xfrm>
            <a:off x="3801103" y="617026"/>
            <a:ext cx="86423" cy="977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2" name="Google Shape;552;p16"/>
          <p:cNvSpPr/>
          <p:nvPr/>
        </p:nvSpPr>
        <p:spPr>
          <a:xfrm>
            <a:off x="4150766" y="469147"/>
            <a:ext cx="167284" cy="87077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3" name="Google Shape;553;p16"/>
          <p:cNvSpPr txBox="1">
            <a:spLocks noGrp="1"/>
          </p:cNvSpPr>
          <p:nvPr>
            <p:ph type="title"/>
          </p:nvPr>
        </p:nvSpPr>
        <p:spPr>
          <a:xfrm>
            <a:off x="359570" y="387264"/>
            <a:ext cx="4149011" cy="624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00" rIns="0" bIns="0" anchor="t" anchorCtr="0">
            <a:noAutofit/>
          </a:bodyPr>
          <a:lstStyle/>
          <a:p>
            <a:pPr marL="12700"/>
            <a:r>
              <a:rPr lang="en-US" sz="2400" dirty="0"/>
              <a:t>Play a Sound</a:t>
            </a:r>
            <a:endParaRPr sz="2400" dirty="0"/>
          </a:p>
          <a:p>
            <a:pPr marL="12700">
              <a:spcBef>
                <a:spcPts val="185"/>
              </a:spcBef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4" name="Google Shape;554;p16"/>
          <p:cNvSpPr txBox="1"/>
          <p:nvPr/>
        </p:nvSpPr>
        <p:spPr>
          <a:xfrm>
            <a:off x="1822590" y="1239351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55" name="Google Shape;555;p16"/>
          <p:cNvSpPr txBox="1"/>
          <p:nvPr/>
        </p:nvSpPr>
        <p:spPr>
          <a:xfrm>
            <a:off x="1577853" y="3360820"/>
            <a:ext cx="2173605" cy="282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262255">
              <a:spcBef>
                <a:spcPts val="880"/>
              </a:spcBef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and add this code.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6" name="Google Shape;556;p16"/>
          <p:cNvSpPr/>
          <p:nvPr/>
        </p:nvSpPr>
        <p:spPr>
          <a:xfrm>
            <a:off x="1217263" y="3457461"/>
            <a:ext cx="560146" cy="205219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7" name="Google Shape;557;p16"/>
          <p:cNvSpPr/>
          <p:nvPr/>
        </p:nvSpPr>
        <p:spPr>
          <a:xfrm>
            <a:off x="1217260" y="3457460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8" name="Google Shape;558;p16"/>
          <p:cNvSpPr txBox="1"/>
          <p:nvPr/>
        </p:nvSpPr>
        <p:spPr>
          <a:xfrm>
            <a:off x="143670" y="5912919"/>
            <a:ext cx="2650530" cy="48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r">
              <a:spcBef>
                <a:spcPts val="1300"/>
              </a:spcBef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9" name="Google Shape;559;p16"/>
          <p:cNvSpPr/>
          <p:nvPr/>
        </p:nvSpPr>
        <p:spPr>
          <a:xfrm>
            <a:off x="634008" y="3890962"/>
            <a:ext cx="503123" cy="514908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60" name="Google Shape;560;p16"/>
          <p:cNvSpPr txBox="1"/>
          <p:nvPr/>
        </p:nvSpPr>
        <p:spPr>
          <a:xfrm>
            <a:off x="771942" y="4272371"/>
            <a:ext cx="227965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</a:t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1" name="Google Shape;561;p16"/>
          <p:cNvSpPr/>
          <p:nvPr/>
        </p:nvSpPr>
        <p:spPr>
          <a:xfrm>
            <a:off x="1051985" y="1751012"/>
            <a:ext cx="731520" cy="73152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62" name="Google Shape;562;p16"/>
          <p:cNvSpPr txBox="1"/>
          <p:nvPr/>
        </p:nvSpPr>
        <p:spPr>
          <a:xfrm>
            <a:off x="981532" y="2239624"/>
            <a:ext cx="87376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275" rIns="0" bIns="0" anchor="t" anchorCtr="0">
            <a:noAutofit/>
          </a:bodyPr>
          <a:lstStyle/>
          <a:p>
            <a:pPr algn="ctr"/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R="5080" algn="ctr">
              <a:lnSpc>
                <a:spcPct val="111100"/>
              </a:lnSpc>
              <a:spcBef>
                <a:spcPts val="495"/>
              </a:spcBef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to select the Robot sprite.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3" name="Google Shape;563;p16"/>
          <p:cNvSpPr/>
          <p:nvPr/>
        </p:nvSpPr>
        <p:spPr>
          <a:xfrm>
            <a:off x="1380650" y="3794315"/>
            <a:ext cx="1846039" cy="1609546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64" name="Google Shape;564;p16"/>
          <p:cNvSpPr txBox="1"/>
          <p:nvPr/>
        </p:nvSpPr>
        <p:spPr>
          <a:xfrm>
            <a:off x="3426619" y="3960386"/>
            <a:ext cx="99441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touching</a:t>
            </a:r>
            <a:endParaRPr sz="9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12700">
              <a:spcBef>
                <a:spcPts val="120"/>
              </a:spcBef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into the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12700">
              <a:spcBef>
                <a:spcPts val="120"/>
              </a:spcBef>
            </a:pP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if then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5" name="Google Shape;565;p16"/>
          <p:cNvSpPr/>
          <p:nvPr/>
        </p:nvSpPr>
        <p:spPr>
          <a:xfrm>
            <a:off x="3399828" y="4539627"/>
            <a:ext cx="1031483" cy="648484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66" name="Google Shape;566;p16"/>
          <p:cNvSpPr/>
          <p:nvPr/>
        </p:nvSpPr>
        <p:spPr>
          <a:xfrm>
            <a:off x="2718360" y="4071297"/>
            <a:ext cx="662940" cy="443865"/>
          </a:xfrm>
          <a:custGeom>
            <a:avLst/>
            <a:gdLst/>
            <a:ahLst/>
            <a:cxnLst/>
            <a:rect l="l" t="t" r="r" b="b"/>
            <a:pathLst>
              <a:path w="662939" h="443864" extrusionOk="0">
                <a:moveTo>
                  <a:pt x="0" y="443293"/>
                </a:moveTo>
                <a:lnTo>
                  <a:pt x="170484" y="0"/>
                </a:lnTo>
                <a:lnTo>
                  <a:pt x="662597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67" name="Google Shape;567;p16"/>
          <p:cNvSpPr txBox="1"/>
          <p:nvPr/>
        </p:nvSpPr>
        <p:spPr>
          <a:xfrm>
            <a:off x="428029" y="4780596"/>
            <a:ext cx="897497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your sound from the menu.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8" name="Google Shape;568;p16"/>
          <p:cNvSpPr/>
          <p:nvPr/>
        </p:nvSpPr>
        <p:spPr>
          <a:xfrm>
            <a:off x="1353979" y="4886641"/>
            <a:ext cx="264160" cy="0"/>
          </a:xfrm>
          <a:custGeom>
            <a:avLst/>
            <a:gdLst/>
            <a:ahLst/>
            <a:cxnLst/>
            <a:rect l="l" t="t" r="r" b="b"/>
            <a:pathLst>
              <a:path w="264159" h="120000" extrusionOk="0">
                <a:moveTo>
                  <a:pt x="0" y="0"/>
                </a:moveTo>
                <a:lnTo>
                  <a:pt x="2641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7" name="Google Shape;443;p14">
            <a:extLst>
              <a:ext uri="{FF2B5EF4-FFF2-40B4-BE49-F238E27FC236}">
                <a16:creationId xmlns:a16="http://schemas.microsoft.com/office/drawing/2014/main" id="{134B865A-880B-9E4E-B46C-2D754C684B75}"/>
              </a:ext>
            </a:extLst>
          </p:cNvPr>
          <p:cNvSpPr txBox="1"/>
          <p:nvPr/>
        </p:nvSpPr>
        <p:spPr>
          <a:xfrm>
            <a:off x="143669" y="3119909"/>
            <a:ext cx="4572000" cy="288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8" name="Google Shape;414;p14">
            <a:extLst>
              <a:ext uri="{FF2B5EF4-FFF2-40B4-BE49-F238E27FC236}">
                <a16:creationId xmlns:a16="http://schemas.microsoft.com/office/drawing/2014/main" id="{70B453F3-4816-D341-8123-FB935EDD4828}"/>
              </a:ext>
            </a:extLst>
          </p:cNvPr>
          <p:cNvSpPr txBox="1"/>
          <p:nvPr/>
        </p:nvSpPr>
        <p:spPr>
          <a:xfrm>
            <a:off x="143669" y="5713740"/>
            <a:ext cx="4572000" cy="217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92D051E-54AF-4462-802C-34554EC060A9}"/>
              </a:ext>
            </a:extLst>
          </p:cNvPr>
          <p:cNvGrpSpPr/>
          <p:nvPr/>
        </p:nvGrpSpPr>
        <p:grpSpPr>
          <a:xfrm>
            <a:off x="3353517" y="2088938"/>
            <a:ext cx="412750" cy="412750"/>
            <a:chOff x="3278573" y="5361623"/>
            <a:chExt cx="412750" cy="412750"/>
          </a:xfrm>
        </p:grpSpPr>
        <p:sp>
          <p:nvSpPr>
            <p:cNvPr id="60" name="object 17">
              <a:extLst>
                <a:ext uri="{FF2B5EF4-FFF2-40B4-BE49-F238E27FC236}">
                  <a16:creationId xmlns:a16="http://schemas.microsoft.com/office/drawing/2014/main" id="{E512B9DF-FB3B-4901-832A-49B266101851}"/>
                </a:ext>
              </a:extLst>
            </p:cNvPr>
            <p:cNvSpPr/>
            <p:nvPr/>
          </p:nvSpPr>
          <p:spPr>
            <a:xfrm>
              <a:off x="3278574" y="5361623"/>
              <a:ext cx="412388" cy="412393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18">
              <a:extLst>
                <a:ext uri="{FF2B5EF4-FFF2-40B4-BE49-F238E27FC236}">
                  <a16:creationId xmlns:a16="http://schemas.microsoft.com/office/drawing/2014/main" id="{33F22A7B-B75F-4726-A1F1-06F0030F4677}"/>
                </a:ext>
              </a:extLst>
            </p:cNvPr>
            <p:cNvSpPr/>
            <p:nvPr/>
          </p:nvSpPr>
          <p:spPr>
            <a:xfrm>
              <a:off x="3278573" y="5361623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19">
              <a:extLst>
                <a:ext uri="{FF2B5EF4-FFF2-40B4-BE49-F238E27FC236}">
                  <a16:creationId xmlns:a16="http://schemas.microsoft.com/office/drawing/2014/main" id="{FC2E2A63-3E04-4F0F-9179-CAC6F3948AD5}"/>
                </a:ext>
              </a:extLst>
            </p:cNvPr>
            <p:cNvSpPr/>
            <p:nvPr/>
          </p:nvSpPr>
          <p:spPr>
            <a:xfrm>
              <a:off x="3362707" y="5457523"/>
              <a:ext cx="245248" cy="231885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7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74" name="Google Shape;574;p17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75" name="Google Shape;575;p17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76" name="Google Shape;576;p17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77" name="Google Shape;577;p17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78" name="Google Shape;578;p17"/>
          <p:cNvSpPr/>
          <p:nvPr/>
        </p:nvSpPr>
        <p:spPr>
          <a:xfrm>
            <a:off x="3988231" y="372145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79" name="Google Shape;579;p17"/>
          <p:cNvSpPr/>
          <p:nvPr/>
        </p:nvSpPr>
        <p:spPr>
          <a:xfrm>
            <a:off x="3117159" y="555744"/>
            <a:ext cx="112775" cy="11465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0" name="Google Shape;580;p17"/>
          <p:cNvSpPr/>
          <p:nvPr/>
        </p:nvSpPr>
        <p:spPr>
          <a:xfrm>
            <a:off x="2796195" y="227150"/>
            <a:ext cx="64358" cy="11413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1" name="Google Shape;581;p17"/>
          <p:cNvSpPr/>
          <p:nvPr/>
        </p:nvSpPr>
        <p:spPr>
          <a:xfrm>
            <a:off x="3130302" y="709647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2" name="Google Shape;582;p17"/>
          <p:cNvSpPr/>
          <p:nvPr/>
        </p:nvSpPr>
        <p:spPr>
          <a:xfrm>
            <a:off x="4487939" y="683541"/>
            <a:ext cx="89922" cy="925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3" name="Google Shape;583;p17"/>
          <p:cNvSpPr/>
          <p:nvPr/>
        </p:nvSpPr>
        <p:spPr>
          <a:xfrm>
            <a:off x="3268416" y="551722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4" name="Google Shape;584;p17"/>
          <p:cNvSpPr/>
          <p:nvPr/>
        </p:nvSpPr>
        <p:spPr>
          <a:xfrm>
            <a:off x="2981932" y="479113"/>
            <a:ext cx="101289" cy="7654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5" name="Google Shape;585;p17"/>
          <p:cNvSpPr/>
          <p:nvPr/>
        </p:nvSpPr>
        <p:spPr>
          <a:xfrm>
            <a:off x="4582598" y="805277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6" name="Google Shape;586;p17"/>
          <p:cNvSpPr/>
          <p:nvPr/>
        </p:nvSpPr>
        <p:spPr>
          <a:xfrm>
            <a:off x="3230833" y="355382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7" name="Google Shape;587;p17"/>
          <p:cNvSpPr/>
          <p:nvPr/>
        </p:nvSpPr>
        <p:spPr>
          <a:xfrm>
            <a:off x="3473519" y="965962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8" name="Google Shape;588;p17"/>
          <p:cNvSpPr/>
          <p:nvPr/>
        </p:nvSpPr>
        <p:spPr>
          <a:xfrm>
            <a:off x="3365952" y="409069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9" name="Google Shape;589;p17"/>
          <p:cNvSpPr/>
          <p:nvPr/>
        </p:nvSpPr>
        <p:spPr>
          <a:xfrm>
            <a:off x="3203116" y="849256"/>
            <a:ext cx="91211" cy="8571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90" name="Google Shape;590;p17"/>
          <p:cNvSpPr/>
          <p:nvPr/>
        </p:nvSpPr>
        <p:spPr>
          <a:xfrm>
            <a:off x="4640860" y="949007"/>
            <a:ext cx="74808" cy="8736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91" name="Google Shape;591;p17"/>
          <p:cNvSpPr/>
          <p:nvPr/>
        </p:nvSpPr>
        <p:spPr>
          <a:xfrm>
            <a:off x="3722387" y="743963"/>
            <a:ext cx="75124" cy="1019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92" name="Google Shape;592;p17"/>
          <p:cNvSpPr/>
          <p:nvPr/>
        </p:nvSpPr>
        <p:spPr>
          <a:xfrm>
            <a:off x="2871398" y="372248"/>
            <a:ext cx="86639" cy="9099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93" name="Google Shape;593;p17"/>
          <p:cNvSpPr/>
          <p:nvPr/>
        </p:nvSpPr>
        <p:spPr>
          <a:xfrm>
            <a:off x="3621164" y="873266"/>
            <a:ext cx="90728" cy="9034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94" name="Google Shape;594;p17"/>
          <p:cNvSpPr/>
          <p:nvPr/>
        </p:nvSpPr>
        <p:spPr>
          <a:xfrm>
            <a:off x="3135680" y="414405"/>
            <a:ext cx="72529" cy="10363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95" name="Google Shape;595;p17"/>
          <p:cNvSpPr/>
          <p:nvPr/>
        </p:nvSpPr>
        <p:spPr>
          <a:xfrm>
            <a:off x="3916247" y="553713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96" name="Google Shape;596;p17"/>
          <p:cNvSpPr/>
          <p:nvPr/>
        </p:nvSpPr>
        <p:spPr>
          <a:xfrm>
            <a:off x="3325115" y="942010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97" name="Google Shape;597;p17"/>
          <p:cNvSpPr/>
          <p:nvPr/>
        </p:nvSpPr>
        <p:spPr>
          <a:xfrm>
            <a:off x="3801103" y="617026"/>
            <a:ext cx="86423" cy="9777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98" name="Google Shape;598;p17"/>
          <p:cNvSpPr/>
          <p:nvPr/>
        </p:nvSpPr>
        <p:spPr>
          <a:xfrm>
            <a:off x="4150766" y="469147"/>
            <a:ext cx="167284" cy="870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99" name="Google Shape;599;p17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00" name="Google Shape;600;p17"/>
          <p:cNvSpPr txBox="1"/>
          <p:nvPr/>
        </p:nvSpPr>
        <p:spPr>
          <a:xfrm>
            <a:off x="842169" y="6129337"/>
            <a:ext cx="1336230" cy="20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Chase Game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01" name="Google Shape;601;p17"/>
          <p:cNvSpPr/>
          <p:nvPr/>
        </p:nvSpPr>
        <p:spPr>
          <a:xfrm>
            <a:off x="3309433" y="6091697"/>
            <a:ext cx="694902" cy="25942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02" name="Google Shape;602;p17"/>
          <p:cNvSpPr txBox="1"/>
          <p:nvPr/>
        </p:nvSpPr>
        <p:spPr>
          <a:xfrm>
            <a:off x="2376519" y="6137035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03" name="Google Shape;603;p17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04" name="Google Shape;604;p17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05" name="Google Shape;605;p17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06" name="Google Shape;606;p17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07" name="Google Shape;607;p17"/>
          <p:cNvSpPr txBox="1">
            <a:spLocks noGrp="1"/>
          </p:cNvSpPr>
          <p:nvPr>
            <p:ph type="title"/>
          </p:nvPr>
        </p:nvSpPr>
        <p:spPr>
          <a:xfrm>
            <a:off x="143669" y="634727"/>
            <a:ext cx="457199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2400" dirty="0"/>
              <a:t>Add a Score</a:t>
            </a:r>
            <a:endParaRPr sz="2400" dirty="0"/>
          </a:p>
        </p:txBody>
      </p:sp>
      <p:sp>
        <p:nvSpPr>
          <p:cNvPr id="608" name="Google Shape;608;p17"/>
          <p:cNvSpPr txBox="1"/>
          <p:nvPr/>
        </p:nvSpPr>
        <p:spPr>
          <a:xfrm>
            <a:off x="848586" y="1479351"/>
            <a:ext cx="3162166" cy="277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Score points when you touch the star.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09" name="Google Shape;609;p17"/>
          <p:cNvSpPr/>
          <p:nvPr/>
        </p:nvSpPr>
        <p:spPr>
          <a:xfrm>
            <a:off x="1293020" y="2053527"/>
            <a:ext cx="2273287" cy="171449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0" name="Google Shape;610;p17"/>
          <p:cNvSpPr/>
          <p:nvPr/>
        </p:nvSpPr>
        <p:spPr>
          <a:xfrm>
            <a:off x="1293019" y="2053526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1" name="Google Shape;611;p17"/>
          <p:cNvSpPr/>
          <p:nvPr/>
        </p:nvSpPr>
        <p:spPr>
          <a:xfrm>
            <a:off x="1305718" y="2066480"/>
            <a:ext cx="608991" cy="13101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2" name="Google Shape;612;p17"/>
          <p:cNvSpPr/>
          <p:nvPr/>
        </p:nvSpPr>
        <p:spPr>
          <a:xfrm>
            <a:off x="1305717" y="2066484"/>
            <a:ext cx="609600" cy="131445"/>
          </a:xfrm>
          <a:custGeom>
            <a:avLst/>
            <a:gdLst/>
            <a:ahLst/>
            <a:cxnLst/>
            <a:rect l="l" t="t" r="r" b="b"/>
            <a:pathLst>
              <a:path w="609600" h="131444" extrusionOk="0">
                <a:moveTo>
                  <a:pt x="572414" y="131013"/>
                </a:moveTo>
                <a:lnTo>
                  <a:pt x="36576" y="131013"/>
                </a:lnTo>
                <a:lnTo>
                  <a:pt x="22374" y="128619"/>
                </a:lnTo>
                <a:lnTo>
                  <a:pt x="10744" y="122100"/>
                </a:lnTo>
                <a:lnTo>
                  <a:pt x="2886" y="112453"/>
                </a:lnTo>
                <a:lnTo>
                  <a:pt x="0" y="100672"/>
                </a:lnTo>
                <a:lnTo>
                  <a:pt x="0" y="30327"/>
                </a:lnTo>
                <a:lnTo>
                  <a:pt x="2886" y="18554"/>
                </a:lnTo>
                <a:lnTo>
                  <a:pt x="10744" y="8910"/>
                </a:lnTo>
                <a:lnTo>
                  <a:pt x="22374" y="2393"/>
                </a:lnTo>
                <a:lnTo>
                  <a:pt x="36576" y="0"/>
                </a:lnTo>
                <a:lnTo>
                  <a:pt x="572414" y="0"/>
                </a:lnTo>
                <a:lnTo>
                  <a:pt x="586616" y="2393"/>
                </a:lnTo>
                <a:lnTo>
                  <a:pt x="598246" y="8910"/>
                </a:lnTo>
                <a:lnTo>
                  <a:pt x="606104" y="18554"/>
                </a:lnTo>
                <a:lnTo>
                  <a:pt x="608990" y="30327"/>
                </a:lnTo>
                <a:lnTo>
                  <a:pt x="608990" y="100672"/>
                </a:lnTo>
                <a:lnTo>
                  <a:pt x="606104" y="112453"/>
                </a:lnTo>
                <a:lnTo>
                  <a:pt x="598246" y="122100"/>
                </a:lnTo>
                <a:lnTo>
                  <a:pt x="586616" y="128619"/>
                </a:lnTo>
                <a:lnTo>
                  <a:pt x="572414" y="131013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3" name="Google Shape;613;p17"/>
          <p:cNvSpPr/>
          <p:nvPr/>
        </p:nvSpPr>
        <p:spPr>
          <a:xfrm>
            <a:off x="1293020" y="3924355"/>
            <a:ext cx="2273287" cy="1714494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4" name="Google Shape;614;p17"/>
          <p:cNvSpPr/>
          <p:nvPr/>
        </p:nvSpPr>
        <p:spPr>
          <a:xfrm>
            <a:off x="1293019" y="3924350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5" name="Google Shape;615;p17"/>
          <p:cNvSpPr/>
          <p:nvPr/>
        </p:nvSpPr>
        <p:spPr>
          <a:xfrm>
            <a:off x="1305972" y="3937749"/>
            <a:ext cx="608991" cy="131013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6" name="Google Shape;616;p17"/>
          <p:cNvSpPr/>
          <p:nvPr/>
        </p:nvSpPr>
        <p:spPr>
          <a:xfrm>
            <a:off x="1305971" y="3937749"/>
            <a:ext cx="609600" cy="131445"/>
          </a:xfrm>
          <a:custGeom>
            <a:avLst/>
            <a:gdLst/>
            <a:ahLst/>
            <a:cxnLst/>
            <a:rect l="l" t="t" r="r" b="b"/>
            <a:pathLst>
              <a:path w="609600" h="131445" extrusionOk="0">
                <a:moveTo>
                  <a:pt x="572414" y="131013"/>
                </a:moveTo>
                <a:lnTo>
                  <a:pt x="36576" y="131013"/>
                </a:lnTo>
                <a:lnTo>
                  <a:pt x="22374" y="128619"/>
                </a:lnTo>
                <a:lnTo>
                  <a:pt x="10744" y="122100"/>
                </a:lnTo>
                <a:lnTo>
                  <a:pt x="2886" y="112453"/>
                </a:lnTo>
                <a:lnTo>
                  <a:pt x="0" y="100672"/>
                </a:lnTo>
                <a:lnTo>
                  <a:pt x="0" y="30327"/>
                </a:lnTo>
                <a:lnTo>
                  <a:pt x="2886" y="18554"/>
                </a:lnTo>
                <a:lnTo>
                  <a:pt x="10744" y="8910"/>
                </a:lnTo>
                <a:lnTo>
                  <a:pt x="22374" y="2393"/>
                </a:lnTo>
                <a:lnTo>
                  <a:pt x="36576" y="0"/>
                </a:lnTo>
                <a:lnTo>
                  <a:pt x="572414" y="0"/>
                </a:lnTo>
                <a:lnTo>
                  <a:pt x="586616" y="2393"/>
                </a:lnTo>
                <a:lnTo>
                  <a:pt x="598246" y="8910"/>
                </a:lnTo>
                <a:lnTo>
                  <a:pt x="606104" y="18554"/>
                </a:lnTo>
                <a:lnTo>
                  <a:pt x="608990" y="30327"/>
                </a:lnTo>
                <a:lnTo>
                  <a:pt x="608990" y="100672"/>
                </a:lnTo>
                <a:lnTo>
                  <a:pt x="606104" y="112453"/>
                </a:lnTo>
                <a:lnTo>
                  <a:pt x="598246" y="122100"/>
                </a:lnTo>
                <a:lnTo>
                  <a:pt x="586616" y="128619"/>
                </a:lnTo>
                <a:lnTo>
                  <a:pt x="572414" y="131013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8"/>
          <p:cNvSpPr/>
          <p:nvPr/>
        </p:nvSpPr>
        <p:spPr>
          <a:xfrm>
            <a:off x="0" y="0"/>
            <a:ext cx="4859338" cy="1131252"/>
          </a:xfrm>
          <a:custGeom>
            <a:avLst/>
            <a:gdLst/>
            <a:ahLst/>
            <a:cxnLst/>
            <a:rect l="l" t="t" r="r" b="b"/>
            <a:pathLst>
              <a:path w="4572000" h="929640" extrusionOk="0">
                <a:moveTo>
                  <a:pt x="0" y="929131"/>
                </a:moveTo>
                <a:lnTo>
                  <a:pt x="4572000" y="929131"/>
                </a:lnTo>
                <a:lnTo>
                  <a:pt x="4572000" y="0"/>
                </a:lnTo>
                <a:lnTo>
                  <a:pt x="0" y="0"/>
                </a:lnTo>
                <a:lnTo>
                  <a:pt x="0" y="929131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22" name="Google Shape;622;p18"/>
          <p:cNvSpPr/>
          <p:nvPr/>
        </p:nvSpPr>
        <p:spPr>
          <a:xfrm>
            <a:off x="0" y="1130745"/>
            <a:ext cx="4859338" cy="1877695"/>
          </a:xfrm>
          <a:custGeom>
            <a:avLst/>
            <a:gdLst/>
            <a:ahLst/>
            <a:cxnLst/>
            <a:rect l="l" t="t" r="r" b="b"/>
            <a:pathLst>
              <a:path w="4572000" h="1877695" extrusionOk="0">
                <a:moveTo>
                  <a:pt x="0" y="1877568"/>
                </a:moveTo>
                <a:lnTo>
                  <a:pt x="4572000" y="1877568"/>
                </a:lnTo>
                <a:lnTo>
                  <a:pt x="4572000" y="0"/>
                </a:lnTo>
                <a:lnTo>
                  <a:pt x="0" y="0"/>
                </a:lnTo>
                <a:lnTo>
                  <a:pt x="0" y="1877568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23" name="Google Shape;623;p18"/>
          <p:cNvSpPr/>
          <p:nvPr/>
        </p:nvSpPr>
        <p:spPr>
          <a:xfrm>
            <a:off x="0" y="1118044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24" name="Google Shape;624;p18"/>
          <p:cNvSpPr/>
          <p:nvPr/>
        </p:nvSpPr>
        <p:spPr>
          <a:xfrm>
            <a:off x="0" y="3008313"/>
            <a:ext cx="4859338" cy="2193925"/>
          </a:xfrm>
          <a:custGeom>
            <a:avLst/>
            <a:gdLst/>
            <a:ahLst/>
            <a:cxnLst/>
            <a:rect l="l" t="t" r="r" b="b"/>
            <a:pathLst>
              <a:path w="4572000" h="2193925" extrusionOk="0">
                <a:moveTo>
                  <a:pt x="0" y="2193925"/>
                </a:moveTo>
                <a:lnTo>
                  <a:pt x="4572000" y="2193925"/>
                </a:lnTo>
                <a:lnTo>
                  <a:pt x="4572000" y="0"/>
                </a:lnTo>
                <a:lnTo>
                  <a:pt x="0" y="0"/>
                </a:lnTo>
                <a:lnTo>
                  <a:pt x="0" y="2193925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25" name="Google Shape;625;p18"/>
          <p:cNvSpPr/>
          <p:nvPr/>
        </p:nvSpPr>
        <p:spPr>
          <a:xfrm>
            <a:off x="0" y="29956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26" name="Google Shape;626;p18"/>
          <p:cNvSpPr/>
          <p:nvPr/>
        </p:nvSpPr>
        <p:spPr>
          <a:xfrm>
            <a:off x="0" y="5202238"/>
            <a:ext cx="4859338" cy="1601787"/>
          </a:xfrm>
          <a:custGeom>
            <a:avLst/>
            <a:gdLst/>
            <a:ahLst/>
            <a:cxnLst/>
            <a:rect l="l" t="t" r="r" b="b"/>
            <a:pathLst>
              <a:path w="4572000" h="1400175" extrusionOk="0">
                <a:moveTo>
                  <a:pt x="0" y="1400175"/>
                </a:moveTo>
                <a:lnTo>
                  <a:pt x="4572000" y="1400175"/>
                </a:lnTo>
                <a:lnTo>
                  <a:pt x="4572000" y="0"/>
                </a:lnTo>
                <a:lnTo>
                  <a:pt x="0" y="0"/>
                </a:lnTo>
                <a:lnTo>
                  <a:pt x="0" y="1400175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27" name="Google Shape;627;p18"/>
          <p:cNvSpPr/>
          <p:nvPr/>
        </p:nvSpPr>
        <p:spPr>
          <a:xfrm>
            <a:off x="0" y="5189537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28" name="Google Shape;628;p18"/>
          <p:cNvSpPr txBox="1"/>
          <p:nvPr/>
        </p:nvSpPr>
        <p:spPr>
          <a:xfrm>
            <a:off x="3203873" y="3699424"/>
            <a:ext cx="8865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this block to reset the score.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9" name="Google Shape;629;p18"/>
          <p:cNvSpPr txBox="1"/>
          <p:nvPr/>
        </p:nvSpPr>
        <p:spPr>
          <a:xfrm>
            <a:off x="659408" y="4082348"/>
            <a:ext cx="80835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Select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</a:t>
            </a:r>
            <a:endParaRPr sz="9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12700">
              <a:spcBef>
                <a:spcPts val="120"/>
              </a:spcBef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0" name="Google Shape;630;p18"/>
          <p:cNvSpPr/>
          <p:nvPr/>
        </p:nvSpPr>
        <p:spPr>
          <a:xfrm>
            <a:off x="1580992" y="4189839"/>
            <a:ext cx="58419" cy="0"/>
          </a:xfrm>
          <a:custGeom>
            <a:avLst/>
            <a:gdLst/>
            <a:ahLst/>
            <a:cxnLst/>
            <a:rect l="l" t="t" r="r" b="b"/>
            <a:pathLst>
              <a:path w="58419" h="120000" extrusionOk="0">
                <a:moveTo>
                  <a:pt x="0" y="0"/>
                </a:moveTo>
                <a:lnTo>
                  <a:pt x="58419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31" name="Google Shape;631;p18"/>
          <p:cNvSpPr/>
          <p:nvPr/>
        </p:nvSpPr>
        <p:spPr>
          <a:xfrm>
            <a:off x="1743006" y="3389899"/>
            <a:ext cx="1373329" cy="159952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32" name="Google Shape;632;p18"/>
          <p:cNvSpPr/>
          <p:nvPr/>
        </p:nvSpPr>
        <p:spPr>
          <a:xfrm>
            <a:off x="3988231" y="372145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33" name="Google Shape;633;p18"/>
          <p:cNvSpPr/>
          <p:nvPr/>
        </p:nvSpPr>
        <p:spPr>
          <a:xfrm>
            <a:off x="3117159" y="555744"/>
            <a:ext cx="112775" cy="1146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34" name="Google Shape;634;p18"/>
          <p:cNvSpPr/>
          <p:nvPr/>
        </p:nvSpPr>
        <p:spPr>
          <a:xfrm>
            <a:off x="2796195" y="227150"/>
            <a:ext cx="64358" cy="1141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35" name="Google Shape;635;p18"/>
          <p:cNvSpPr/>
          <p:nvPr/>
        </p:nvSpPr>
        <p:spPr>
          <a:xfrm>
            <a:off x="3130302" y="709647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36" name="Google Shape;636;p18"/>
          <p:cNvSpPr/>
          <p:nvPr/>
        </p:nvSpPr>
        <p:spPr>
          <a:xfrm>
            <a:off x="4487939" y="683541"/>
            <a:ext cx="89922" cy="925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37" name="Google Shape;637;p18"/>
          <p:cNvSpPr/>
          <p:nvPr/>
        </p:nvSpPr>
        <p:spPr>
          <a:xfrm>
            <a:off x="3268416" y="551722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38" name="Google Shape;638;p18"/>
          <p:cNvSpPr/>
          <p:nvPr/>
        </p:nvSpPr>
        <p:spPr>
          <a:xfrm>
            <a:off x="2981932" y="479113"/>
            <a:ext cx="101289" cy="7654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39" name="Google Shape;639;p18"/>
          <p:cNvSpPr/>
          <p:nvPr/>
        </p:nvSpPr>
        <p:spPr>
          <a:xfrm>
            <a:off x="4582598" y="805277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40" name="Google Shape;640;p18"/>
          <p:cNvSpPr/>
          <p:nvPr/>
        </p:nvSpPr>
        <p:spPr>
          <a:xfrm>
            <a:off x="3230833" y="355382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41" name="Google Shape;641;p18"/>
          <p:cNvSpPr/>
          <p:nvPr/>
        </p:nvSpPr>
        <p:spPr>
          <a:xfrm>
            <a:off x="3473519" y="965962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42" name="Google Shape;642;p18"/>
          <p:cNvSpPr/>
          <p:nvPr/>
        </p:nvSpPr>
        <p:spPr>
          <a:xfrm>
            <a:off x="3365952" y="409069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43" name="Google Shape;643;p18"/>
          <p:cNvSpPr/>
          <p:nvPr/>
        </p:nvSpPr>
        <p:spPr>
          <a:xfrm>
            <a:off x="3203116" y="849256"/>
            <a:ext cx="91211" cy="857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44" name="Google Shape;644;p18"/>
          <p:cNvSpPr/>
          <p:nvPr/>
        </p:nvSpPr>
        <p:spPr>
          <a:xfrm>
            <a:off x="4640860" y="949007"/>
            <a:ext cx="74808" cy="873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45" name="Google Shape;645;p18"/>
          <p:cNvSpPr/>
          <p:nvPr/>
        </p:nvSpPr>
        <p:spPr>
          <a:xfrm>
            <a:off x="3722387" y="743963"/>
            <a:ext cx="75124" cy="1019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46" name="Google Shape;646;p18"/>
          <p:cNvSpPr/>
          <p:nvPr/>
        </p:nvSpPr>
        <p:spPr>
          <a:xfrm>
            <a:off x="2871398" y="372248"/>
            <a:ext cx="86639" cy="9099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47" name="Google Shape;647;p18"/>
          <p:cNvSpPr/>
          <p:nvPr/>
        </p:nvSpPr>
        <p:spPr>
          <a:xfrm>
            <a:off x="3621164" y="873266"/>
            <a:ext cx="90728" cy="9034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48" name="Google Shape;648;p18"/>
          <p:cNvSpPr/>
          <p:nvPr/>
        </p:nvSpPr>
        <p:spPr>
          <a:xfrm>
            <a:off x="3135680" y="414405"/>
            <a:ext cx="72529" cy="1036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49" name="Google Shape;649;p18"/>
          <p:cNvSpPr/>
          <p:nvPr/>
        </p:nvSpPr>
        <p:spPr>
          <a:xfrm>
            <a:off x="3916247" y="553713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50" name="Google Shape;650;p18"/>
          <p:cNvSpPr/>
          <p:nvPr/>
        </p:nvSpPr>
        <p:spPr>
          <a:xfrm>
            <a:off x="3325115" y="942010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51" name="Google Shape;651;p18"/>
          <p:cNvSpPr/>
          <p:nvPr/>
        </p:nvSpPr>
        <p:spPr>
          <a:xfrm>
            <a:off x="3801103" y="617026"/>
            <a:ext cx="86423" cy="97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52" name="Google Shape;652;p18"/>
          <p:cNvSpPr/>
          <p:nvPr/>
        </p:nvSpPr>
        <p:spPr>
          <a:xfrm>
            <a:off x="4150766" y="469147"/>
            <a:ext cx="167284" cy="870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53" name="Google Shape;653;p18"/>
          <p:cNvSpPr txBox="1"/>
          <p:nvPr/>
        </p:nvSpPr>
        <p:spPr>
          <a:xfrm>
            <a:off x="143669" y="3123269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54" name="Google Shape;654;p18"/>
          <p:cNvSpPr txBox="1">
            <a:spLocks noGrp="1"/>
          </p:cNvSpPr>
          <p:nvPr>
            <p:ph type="title"/>
          </p:nvPr>
        </p:nvSpPr>
        <p:spPr>
          <a:xfrm>
            <a:off x="359569" y="402359"/>
            <a:ext cx="4356099" cy="516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>
              <a:lnSpc>
                <a:spcPct val="115625"/>
              </a:lnSpc>
            </a:pPr>
            <a:r>
              <a:rPr lang="en-US" sz="2400" dirty="0"/>
              <a:t>Add a Score</a:t>
            </a:r>
            <a:endParaRPr sz="2400" dirty="0"/>
          </a:p>
          <a:p>
            <a:pPr marL="12700">
              <a:lnSpc>
                <a:spcPct val="109500"/>
              </a:lnSpc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6" name="Google Shape;656;p18"/>
          <p:cNvSpPr txBox="1"/>
          <p:nvPr/>
        </p:nvSpPr>
        <p:spPr>
          <a:xfrm>
            <a:off x="143669" y="1241687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57" name="Google Shape;657;p18"/>
          <p:cNvSpPr txBox="1"/>
          <p:nvPr/>
        </p:nvSpPr>
        <p:spPr>
          <a:xfrm>
            <a:off x="3138111" y="2477550"/>
            <a:ext cx="127698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algn="ct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Name this variable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algn="ctr">
              <a:spcBef>
                <a:spcPts val="120"/>
              </a:spcBef>
            </a:pP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then click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OK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8" name="Google Shape;658;p18"/>
          <p:cNvSpPr txBox="1"/>
          <p:nvPr/>
        </p:nvSpPr>
        <p:spPr>
          <a:xfrm>
            <a:off x="143670" y="1562488"/>
            <a:ext cx="1284029" cy="14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Variables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9" name="Google Shape;659;p18"/>
          <p:cNvSpPr txBox="1"/>
          <p:nvPr/>
        </p:nvSpPr>
        <p:spPr>
          <a:xfrm>
            <a:off x="467580" y="1898222"/>
            <a:ext cx="871219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Variable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60" name="Google Shape;660;p18"/>
          <p:cNvSpPr/>
          <p:nvPr/>
        </p:nvSpPr>
        <p:spPr>
          <a:xfrm>
            <a:off x="1689627" y="1572538"/>
            <a:ext cx="1225550" cy="86360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61" name="Google Shape;661;p18"/>
          <p:cNvSpPr/>
          <p:nvPr/>
        </p:nvSpPr>
        <p:spPr>
          <a:xfrm>
            <a:off x="1689627" y="1572538"/>
            <a:ext cx="1225550" cy="863600"/>
          </a:xfrm>
          <a:custGeom>
            <a:avLst/>
            <a:gdLst/>
            <a:ahLst/>
            <a:cxnLst/>
            <a:rect l="l" t="t" r="r" b="b"/>
            <a:pathLst>
              <a:path w="1225550" h="86360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787400"/>
                </a:lnTo>
                <a:lnTo>
                  <a:pt x="1190" y="831453"/>
                </a:lnTo>
                <a:lnTo>
                  <a:pt x="9525" y="854075"/>
                </a:lnTo>
                <a:lnTo>
                  <a:pt x="32146" y="862409"/>
                </a:lnTo>
                <a:lnTo>
                  <a:pt x="76200" y="863600"/>
                </a:lnTo>
                <a:lnTo>
                  <a:pt x="1149350" y="863600"/>
                </a:lnTo>
                <a:lnTo>
                  <a:pt x="1193403" y="862409"/>
                </a:lnTo>
                <a:lnTo>
                  <a:pt x="1216025" y="854075"/>
                </a:lnTo>
                <a:lnTo>
                  <a:pt x="1224359" y="831453"/>
                </a:lnTo>
                <a:lnTo>
                  <a:pt x="1225550" y="787400"/>
                </a:lnTo>
                <a:lnTo>
                  <a:pt x="1225550" y="76200"/>
                </a:lnTo>
                <a:lnTo>
                  <a:pt x="1224359" y="32146"/>
                </a:lnTo>
                <a:lnTo>
                  <a:pt x="1216025" y="9525"/>
                </a:lnTo>
                <a:lnTo>
                  <a:pt x="1193403" y="1190"/>
                </a:lnTo>
                <a:lnTo>
                  <a:pt x="1149350" y="0"/>
                </a:lnTo>
                <a:lnTo>
                  <a:pt x="76200" y="0"/>
                </a:lnTo>
                <a:close/>
              </a:path>
            </a:pathLst>
          </a:custGeom>
          <a:noFill/>
          <a:ln w="190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62" name="Google Shape;662;p18"/>
          <p:cNvSpPr/>
          <p:nvPr/>
        </p:nvSpPr>
        <p:spPr>
          <a:xfrm>
            <a:off x="2020919" y="1583983"/>
            <a:ext cx="736600" cy="139065"/>
          </a:xfrm>
          <a:custGeom>
            <a:avLst/>
            <a:gdLst/>
            <a:ahLst/>
            <a:cxnLst/>
            <a:rect l="l" t="t" r="r" b="b"/>
            <a:pathLst>
              <a:path w="736600" h="139065" extrusionOk="0">
                <a:moveTo>
                  <a:pt x="38100" y="0"/>
                </a:moveTo>
                <a:lnTo>
                  <a:pt x="16073" y="595"/>
                </a:lnTo>
                <a:lnTo>
                  <a:pt x="4762" y="4762"/>
                </a:lnTo>
                <a:lnTo>
                  <a:pt x="595" y="16073"/>
                </a:lnTo>
                <a:lnTo>
                  <a:pt x="0" y="38100"/>
                </a:lnTo>
                <a:lnTo>
                  <a:pt x="0" y="100838"/>
                </a:lnTo>
                <a:lnTo>
                  <a:pt x="595" y="122864"/>
                </a:lnTo>
                <a:lnTo>
                  <a:pt x="4762" y="134175"/>
                </a:lnTo>
                <a:lnTo>
                  <a:pt x="16073" y="138342"/>
                </a:lnTo>
                <a:lnTo>
                  <a:pt x="38100" y="138938"/>
                </a:lnTo>
                <a:lnTo>
                  <a:pt x="698500" y="138938"/>
                </a:lnTo>
                <a:lnTo>
                  <a:pt x="720526" y="138342"/>
                </a:lnTo>
                <a:lnTo>
                  <a:pt x="731837" y="134175"/>
                </a:lnTo>
                <a:lnTo>
                  <a:pt x="736004" y="122864"/>
                </a:lnTo>
                <a:lnTo>
                  <a:pt x="736600" y="100838"/>
                </a:lnTo>
                <a:lnTo>
                  <a:pt x="736600" y="38100"/>
                </a:lnTo>
                <a:lnTo>
                  <a:pt x="736004" y="16073"/>
                </a:lnTo>
                <a:lnTo>
                  <a:pt x="731837" y="4762"/>
                </a:lnTo>
                <a:lnTo>
                  <a:pt x="720526" y="595"/>
                </a:lnTo>
                <a:lnTo>
                  <a:pt x="698500" y="0"/>
                </a:lnTo>
                <a:lnTo>
                  <a:pt x="38100" y="0"/>
                </a:lnTo>
                <a:close/>
              </a:path>
            </a:pathLst>
          </a:custGeom>
          <a:noFill/>
          <a:ln w="12700" cap="flat" cmpd="sng">
            <a:solidFill>
              <a:srgbClr val="F78F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63" name="Google Shape;663;p18"/>
          <p:cNvSpPr/>
          <p:nvPr/>
        </p:nvSpPr>
        <p:spPr>
          <a:xfrm>
            <a:off x="1708816" y="1830691"/>
            <a:ext cx="269240" cy="261620"/>
          </a:xfrm>
          <a:custGeom>
            <a:avLst/>
            <a:gdLst/>
            <a:ahLst/>
            <a:cxnLst/>
            <a:rect l="l" t="t" r="r" b="b"/>
            <a:pathLst>
              <a:path w="269239" h="261619" extrusionOk="0">
                <a:moveTo>
                  <a:pt x="0" y="261188"/>
                </a:moveTo>
                <a:lnTo>
                  <a:pt x="269011" y="261188"/>
                </a:lnTo>
                <a:lnTo>
                  <a:pt x="269011" y="0"/>
                </a:lnTo>
                <a:lnTo>
                  <a:pt x="0" y="0"/>
                </a:lnTo>
                <a:lnTo>
                  <a:pt x="0" y="26118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64" name="Google Shape;664;p18"/>
          <p:cNvSpPr/>
          <p:nvPr/>
        </p:nvSpPr>
        <p:spPr>
          <a:xfrm>
            <a:off x="2683446" y="1636227"/>
            <a:ext cx="77063" cy="9146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65" name="Google Shape;665;p18"/>
          <p:cNvSpPr/>
          <p:nvPr/>
        </p:nvSpPr>
        <p:spPr>
          <a:xfrm>
            <a:off x="1417212" y="1651383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 h="120000" extrusionOk="0">
                <a:moveTo>
                  <a:pt x="304800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66" name="Google Shape;666;p18"/>
          <p:cNvSpPr/>
          <p:nvPr/>
        </p:nvSpPr>
        <p:spPr>
          <a:xfrm>
            <a:off x="2621248" y="3795887"/>
            <a:ext cx="572770" cy="0"/>
          </a:xfrm>
          <a:custGeom>
            <a:avLst/>
            <a:gdLst/>
            <a:ahLst/>
            <a:cxnLst/>
            <a:rect l="l" t="t" r="r" b="b"/>
            <a:pathLst>
              <a:path w="572769" h="120000" extrusionOk="0">
                <a:moveTo>
                  <a:pt x="572198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67" name="Google Shape;667;p18"/>
          <p:cNvSpPr/>
          <p:nvPr/>
        </p:nvSpPr>
        <p:spPr>
          <a:xfrm>
            <a:off x="672108" y="3490011"/>
            <a:ext cx="503123" cy="514908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68" name="Google Shape;668;p18"/>
          <p:cNvSpPr txBox="1"/>
          <p:nvPr/>
        </p:nvSpPr>
        <p:spPr>
          <a:xfrm>
            <a:off x="810042" y="3871422"/>
            <a:ext cx="227965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</a:t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69" name="Google Shape;669;p18"/>
          <p:cNvSpPr txBox="1"/>
          <p:nvPr/>
        </p:nvSpPr>
        <p:spPr>
          <a:xfrm>
            <a:off x="143669" y="5377521"/>
            <a:ext cx="4571998" cy="310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algn="ctr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70" name="Google Shape;670;p18"/>
          <p:cNvSpPr/>
          <p:nvPr/>
        </p:nvSpPr>
        <p:spPr>
          <a:xfrm>
            <a:off x="668942" y="5688507"/>
            <a:ext cx="1044435" cy="302428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71" name="Google Shape;671;p18"/>
          <p:cNvSpPr/>
          <p:nvPr/>
        </p:nvSpPr>
        <p:spPr>
          <a:xfrm>
            <a:off x="572264" y="6043612"/>
            <a:ext cx="1045721" cy="306322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72" name="Google Shape;672;p18"/>
          <p:cNvSpPr/>
          <p:nvPr/>
        </p:nvSpPr>
        <p:spPr>
          <a:xfrm>
            <a:off x="3316128" y="1572538"/>
            <a:ext cx="869951" cy="863600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73" name="Google Shape;673;p18"/>
          <p:cNvSpPr/>
          <p:nvPr/>
        </p:nvSpPr>
        <p:spPr>
          <a:xfrm>
            <a:off x="3316127" y="1572538"/>
            <a:ext cx="869950" cy="863600"/>
          </a:xfrm>
          <a:custGeom>
            <a:avLst/>
            <a:gdLst/>
            <a:ahLst/>
            <a:cxnLst/>
            <a:rect l="l" t="t" r="r" b="b"/>
            <a:pathLst>
              <a:path w="869950" h="86360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787400"/>
                </a:lnTo>
                <a:lnTo>
                  <a:pt x="1190" y="831453"/>
                </a:lnTo>
                <a:lnTo>
                  <a:pt x="9525" y="854075"/>
                </a:lnTo>
                <a:lnTo>
                  <a:pt x="32146" y="862409"/>
                </a:lnTo>
                <a:lnTo>
                  <a:pt x="76200" y="863600"/>
                </a:lnTo>
                <a:lnTo>
                  <a:pt x="793750" y="863600"/>
                </a:lnTo>
                <a:lnTo>
                  <a:pt x="837803" y="862409"/>
                </a:lnTo>
                <a:lnTo>
                  <a:pt x="860425" y="854075"/>
                </a:lnTo>
                <a:lnTo>
                  <a:pt x="868759" y="831453"/>
                </a:lnTo>
                <a:lnTo>
                  <a:pt x="869950" y="787400"/>
                </a:lnTo>
                <a:lnTo>
                  <a:pt x="869950" y="76200"/>
                </a:lnTo>
                <a:lnTo>
                  <a:pt x="868759" y="32146"/>
                </a:lnTo>
                <a:lnTo>
                  <a:pt x="860425" y="9525"/>
                </a:lnTo>
                <a:lnTo>
                  <a:pt x="837803" y="1190"/>
                </a:lnTo>
                <a:lnTo>
                  <a:pt x="793750" y="0"/>
                </a:lnTo>
                <a:lnTo>
                  <a:pt x="76200" y="0"/>
                </a:lnTo>
                <a:close/>
              </a:path>
            </a:pathLst>
          </a:custGeom>
          <a:noFill/>
          <a:ln w="190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74" name="Google Shape;674;p18"/>
          <p:cNvSpPr/>
          <p:nvPr/>
        </p:nvSpPr>
        <p:spPr>
          <a:xfrm>
            <a:off x="3434747" y="1893887"/>
            <a:ext cx="201930" cy="0"/>
          </a:xfrm>
          <a:custGeom>
            <a:avLst/>
            <a:gdLst/>
            <a:ahLst/>
            <a:cxnLst/>
            <a:rect l="l" t="t" r="r" b="b"/>
            <a:pathLst>
              <a:path w="201929" h="120000" extrusionOk="0">
                <a:moveTo>
                  <a:pt x="0" y="0"/>
                </a:moveTo>
                <a:lnTo>
                  <a:pt x="201929" y="0"/>
                </a:lnTo>
              </a:path>
            </a:pathLst>
          </a:custGeom>
          <a:noFill/>
          <a:ln w="698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75" name="Google Shape;675;p18"/>
          <p:cNvSpPr/>
          <p:nvPr/>
        </p:nvSpPr>
        <p:spPr>
          <a:xfrm>
            <a:off x="4074383" y="2327311"/>
            <a:ext cx="102565" cy="106692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76" name="Google Shape;676;p18"/>
          <p:cNvSpPr/>
          <p:nvPr/>
        </p:nvSpPr>
        <p:spPr>
          <a:xfrm>
            <a:off x="3653842" y="1846764"/>
            <a:ext cx="0" cy="95250"/>
          </a:xfrm>
          <a:custGeom>
            <a:avLst/>
            <a:gdLst/>
            <a:ahLst/>
            <a:cxnLst/>
            <a:rect l="l" t="t" r="r" b="b"/>
            <a:pathLst>
              <a:path w="120000" h="95250" extrusionOk="0">
                <a:moveTo>
                  <a:pt x="0" y="0"/>
                </a:moveTo>
                <a:lnTo>
                  <a:pt x="0" y="94805"/>
                </a:lnTo>
              </a:path>
            </a:pathLst>
          </a:cu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77" name="Google Shape;677;p18"/>
          <p:cNvSpPr txBox="1"/>
          <p:nvPr/>
        </p:nvSpPr>
        <p:spPr>
          <a:xfrm>
            <a:off x="3325652" y="1830732"/>
            <a:ext cx="850900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08585"/>
            <a:r>
              <a:rPr lang="en-US" sz="600">
                <a:solidFill>
                  <a:srgbClr val="939598"/>
                </a:solidFill>
              </a:rPr>
              <a:t>Score</a:t>
            </a:r>
            <a:endParaRPr sz="600"/>
          </a:p>
        </p:txBody>
      </p:sp>
      <p:sp>
        <p:nvSpPr>
          <p:cNvPr id="678" name="Google Shape;678;p18"/>
          <p:cNvSpPr/>
          <p:nvPr/>
        </p:nvSpPr>
        <p:spPr>
          <a:xfrm>
            <a:off x="1335393" y="1717304"/>
            <a:ext cx="692150" cy="299720"/>
          </a:xfrm>
          <a:custGeom>
            <a:avLst/>
            <a:gdLst/>
            <a:ahLst/>
            <a:cxnLst/>
            <a:rect l="l" t="t" r="r" b="b"/>
            <a:pathLst>
              <a:path w="692150" h="299719" extrusionOk="0">
                <a:moveTo>
                  <a:pt x="0" y="299377"/>
                </a:moveTo>
                <a:lnTo>
                  <a:pt x="607555" y="299377"/>
                </a:lnTo>
                <a:lnTo>
                  <a:pt x="691934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79" name="Google Shape;679;p18"/>
          <p:cNvSpPr/>
          <p:nvPr/>
        </p:nvSpPr>
        <p:spPr>
          <a:xfrm>
            <a:off x="1644808" y="3803507"/>
            <a:ext cx="264160" cy="590550"/>
          </a:xfrm>
          <a:custGeom>
            <a:avLst/>
            <a:gdLst/>
            <a:ahLst/>
            <a:cxnLst/>
            <a:rect l="l" t="t" r="r" b="b"/>
            <a:pathLst>
              <a:path w="264160" h="590550" extrusionOk="0">
                <a:moveTo>
                  <a:pt x="129540" y="0"/>
                </a:moveTo>
                <a:lnTo>
                  <a:pt x="0" y="0"/>
                </a:lnTo>
                <a:lnTo>
                  <a:pt x="0" y="590372"/>
                </a:lnTo>
                <a:lnTo>
                  <a:pt x="264160" y="59037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cxnSp>
        <p:nvCxnSpPr>
          <p:cNvPr id="680" name="Google Shape;680;p18"/>
          <p:cNvCxnSpPr/>
          <p:nvPr/>
        </p:nvCxnSpPr>
        <p:spPr>
          <a:xfrm>
            <a:off x="2904319" y="4387862"/>
            <a:ext cx="314400" cy="480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427D39F-81E7-4A40-8956-641D182F985E}"/>
              </a:ext>
            </a:extLst>
          </p:cNvPr>
          <p:cNvSpPr txBox="1"/>
          <p:nvPr/>
        </p:nvSpPr>
        <p:spPr>
          <a:xfrm>
            <a:off x="3138110" y="4286171"/>
            <a:ext cx="120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4636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 this block to increase</a:t>
            </a:r>
            <a:r>
              <a:rPr lang="en-US" sz="900" b="1" dirty="0">
                <a:solidFill>
                  <a:srgbClr val="64636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900" dirty="0">
                <a:solidFill>
                  <a:srgbClr val="64636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score.</a:t>
            </a:r>
          </a:p>
        </p:txBody>
      </p:sp>
      <p:sp>
        <p:nvSpPr>
          <p:cNvPr id="62" name="Google Shape;669;p18">
            <a:extLst>
              <a:ext uri="{FF2B5EF4-FFF2-40B4-BE49-F238E27FC236}">
                <a16:creationId xmlns:a16="http://schemas.microsoft.com/office/drawing/2014/main" id="{54ABBC87-DCA5-8448-BC32-00B47CDF5053}"/>
              </a:ext>
            </a:extLst>
          </p:cNvPr>
          <p:cNvSpPr txBox="1"/>
          <p:nvPr/>
        </p:nvSpPr>
        <p:spPr>
          <a:xfrm>
            <a:off x="1722013" y="5608225"/>
            <a:ext cx="2693035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>
              <a:spcBef>
                <a:spcPts val="1140"/>
              </a:spcBef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set variable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to reset the score to zero.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>
              <a:spcBef>
                <a:spcPts val="670"/>
              </a:spcBef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change variable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to increase the score.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9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86" name="Google Shape;686;p19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87" name="Google Shape;687;p19"/>
          <p:cNvSpPr txBox="1"/>
          <p:nvPr/>
        </p:nvSpPr>
        <p:spPr>
          <a:xfrm>
            <a:off x="842169" y="6129337"/>
            <a:ext cx="1191260" cy="20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Chase Game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88" name="Google Shape;688;p19"/>
          <p:cNvSpPr/>
          <p:nvPr/>
        </p:nvSpPr>
        <p:spPr>
          <a:xfrm>
            <a:off x="3309433" y="6091697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89" name="Google Shape;689;p19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90" name="Google Shape;690;p19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91" name="Google Shape;691;p19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92" name="Google Shape;692;p19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93" name="Google Shape;693;p19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94" name="Google Shape;694;p19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95" name="Google Shape;695;p19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96" name="Google Shape;696;p19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97" name="Google Shape;697;p19"/>
          <p:cNvSpPr/>
          <p:nvPr/>
        </p:nvSpPr>
        <p:spPr>
          <a:xfrm>
            <a:off x="3988231" y="372145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98" name="Google Shape;698;p19"/>
          <p:cNvSpPr/>
          <p:nvPr/>
        </p:nvSpPr>
        <p:spPr>
          <a:xfrm>
            <a:off x="3117159" y="555744"/>
            <a:ext cx="112775" cy="1146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99" name="Google Shape;699;p19"/>
          <p:cNvSpPr/>
          <p:nvPr/>
        </p:nvSpPr>
        <p:spPr>
          <a:xfrm>
            <a:off x="2796195" y="227150"/>
            <a:ext cx="64358" cy="1141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00" name="Google Shape;700;p19"/>
          <p:cNvSpPr/>
          <p:nvPr/>
        </p:nvSpPr>
        <p:spPr>
          <a:xfrm>
            <a:off x="3130302" y="709647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01" name="Google Shape;701;p19"/>
          <p:cNvSpPr/>
          <p:nvPr/>
        </p:nvSpPr>
        <p:spPr>
          <a:xfrm>
            <a:off x="4487939" y="683541"/>
            <a:ext cx="89922" cy="925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02" name="Google Shape;702;p19"/>
          <p:cNvSpPr/>
          <p:nvPr/>
        </p:nvSpPr>
        <p:spPr>
          <a:xfrm>
            <a:off x="3268416" y="551722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03" name="Google Shape;703;p19"/>
          <p:cNvSpPr/>
          <p:nvPr/>
        </p:nvSpPr>
        <p:spPr>
          <a:xfrm>
            <a:off x="2981932" y="479113"/>
            <a:ext cx="101289" cy="7654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04" name="Google Shape;704;p19"/>
          <p:cNvSpPr/>
          <p:nvPr/>
        </p:nvSpPr>
        <p:spPr>
          <a:xfrm>
            <a:off x="4582598" y="805277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05" name="Google Shape;705;p19"/>
          <p:cNvSpPr/>
          <p:nvPr/>
        </p:nvSpPr>
        <p:spPr>
          <a:xfrm>
            <a:off x="3230833" y="355382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06" name="Google Shape;706;p19"/>
          <p:cNvSpPr/>
          <p:nvPr/>
        </p:nvSpPr>
        <p:spPr>
          <a:xfrm>
            <a:off x="3473519" y="965962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07" name="Google Shape;707;p19"/>
          <p:cNvSpPr/>
          <p:nvPr/>
        </p:nvSpPr>
        <p:spPr>
          <a:xfrm>
            <a:off x="3365952" y="409069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08" name="Google Shape;708;p19"/>
          <p:cNvSpPr/>
          <p:nvPr/>
        </p:nvSpPr>
        <p:spPr>
          <a:xfrm>
            <a:off x="3203116" y="849256"/>
            <a:ext cx="91211" cy="857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09" name="Google Shape;709;p19"/>
          <p:cNvSpPr/>
          <p:nvPr/>
        </p:nvSpPr>
        <p:spPr>
          <a:xfrm>
            <a:off x="4640860" y="949007"/>
            <a:ext cx="74808" cy="873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10" name="Google Shape;710;p19"/>
          <p:cNvSpPr/>
          <p:nvPr/>
        </p:nvSpPr>
        <p:spPr>
          <a:xfrm>
            <a:off x="3722387" y="743963"/>
            <a:ext cx="75124" cy="1019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11" name="Google Shape;711;p19"/>
          <p:cNvSpPr/>
          <p:nvPr/>
        </p:nvSpPr>
        <p:spPr>
          <a:xfrm>
            <a:off x="2871398" y="372248"/>
            <a:ext cx="86639" cy="9099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12" name="Google Shape;712;p19"/>
          <p:cNvSpPr/>
          <p:nvPr/>
        </p:nvSpPr>
        <p:spPr>
          <a:xfrm>
            <a:off x="3621164" y="873266"/>
            <a:ext cx="90728" cy="9034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13" name="Google Shape;713;p19"/>
          <p:cNvSpPr/>
          <p:nvPr/>
        </p:nvSpPr>
        <p:spPr>
          <a:xfrm>
            <a:off x="3135680" y="414405"/>
            <a:ext cx="72529" cy="1036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14" name="Google Shape;714;p19"/>
          <p:cNvSpPr/>
          <p:nvPr/>
        </p:nvSpPr>
        <p:spPr>
          <a:xfrm>
            <a:off x="3916247" y="553713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15" name="Google Shape;715;p19"/>
          <p:cNvSpPr/>
          <p:nvPr/>
        </p:nvSpPr>
        <p:spPr>
          <a:xfrm>
            <a:off x="3325115" y="942010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16" name="Google Shape;716;p19"/>
          <p:cNvSpPr/>
          <p:nvPr/>
        </p:nvSpPr>
        <p:spPr>
          <a:xfrm>
            <a:off x="3801103" y="617026"/>
            <a:ext cx="86423" cy="97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17" name="Google Shape;717;p19"/>
          <p:cNvSpPr/>
          <p:nvPr/>
        </p:nvSpPr>
        <p:spPr>
          <a:xfrm>
            <a:off x="4150766" y="469147"/>
            <a:ext cx="167284" cy="870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18" name="Google Shape;718;p19"/>
          <p:cNvSpPr txBox="1"/>
          <p:nvPr/>
        </p:nvSpPr>
        <p:spPr>
          <a:xfrm>
            <a:off x="2376519" y="6137035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19" name="Google Shape;719;p19"/>
          <p:cNvSpPr txBox="1">
            <a:spLocks noGrp="1"/>
          </p:cNvSpPr>
          <p:nvPr>
            <p:ph type="title"/>
          </p:nvPr>
        </p:nvSpPr>
        <p:spPr>
          <a:xfrm>
            <a:off x="143669" y="634727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2400" dirty="0"/>
              <a:t>Level Up!</a:t>
            </a:r>
            <a:endParaRPr sz="2400" dirty="0"/>
          </a:p>
        </p:txBody>
      </p:sp>
      <p:sp>
        <p:nvSpPr>
          <p:cNvPr id="720" name="Google Shape;720;p19"/>
          <p:cNvSpPr txBox="1"/>
          <p:nvPr/>
        </p:nvSpPr>
        <p:spPr>
          <a:xfrm>
            <a:off x="785013" y="1465263"/>
            <a:ext cx="3289299" cy="20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Go to the next level.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21" name="Google Shape;721;p19"/>
          <p:cNvSpPr/>
          <p:nvPr/>
        </p:nvSpPr>
        <p:spPr>
          <a:xfrm>
            <a:off x="1293020" y="2078927"/>
            <a:ext cx="2273287" cy="171449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22" name="Google Shape;722;p19"/>
          <p:cNvSpPr/>
          <p:nvPr/>
        </p:nvSpPr>
        <p:spPr>
          <a:xfrm>
            <a:off x="1293019" y="2078926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23" name="Google Shape;723;p19"/>
          <p:cNvSpPr/>
          <p:nvPr/>
        </p:nvSpPr>
        <p:spPr>
          <a:xfrm>
            <a:off x="1305210" y="2091627"/>
            <a:ext cx="608991" cy="13101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24" name="Google Shape;724;p19"/>
          <p:cNvSpPr/>
          <p:nvPr/>
        </p:nvSpPr>
        <p:spPr>
          <a:xfrm>
            <a:off x="1305209" y="2091630"/>
            <a:ext cx="609600" cy="131445"/>
          </a:xfrm>
          <a:custGeom>
            <a:avLst/>
            <a:gdLst/>
            <a:ahLst/>
            <a:cxnLst/>
            <a:rect l="l" t="t" r="r" b="b"/>
            <a:pathLst>
              <a:path w="609600" h="131444" extrusionOk="0">
                <a:moveTo>
                  <a:pt x="572414" y="131013"/>
                </a:moveTo>
                <a:lnTo>
                  <a:pt x="36576" y="131013"/>
                </a:lnTo>
                <a:lnTo>
                  <a:pt x="22374" y="128619"/>
                </a:lnTo>
                <a:lnTo>
                  <a:pt x="10744" y="122100"/>
                </a:lnTo>
                <a:lnTo>
                  <a:pt x="2886" y="112453"/>
                </a:lnTo>
                <a:lnTo>
                  <a:pt x="0" y="100672"/>
                </a:lnTo>
                <a:lnTo>
                  <a:pt x="0" y="30327"/>
                </a:lnTo>
                <a:lnTo>
                  <a:pt x="2886" y="18554"/>
                </a:lnTo>
                <a:lnTo>
                  <a:pt x="10744" y="8910"/>
                </a:lnTo>
                <a:lnTo>
                  <a:pt x="22374" y="2393"/>
                </a:lnTo>
                <a:lnTo>
                  <a:pt x="36576" y="0"/>
                </a:lnTo>
                <a:lnTo>
                  <a:pt x="572414" y="0"/>
                </a:lnTo>
                <a:lnTo>
                  <a:pt x="586616" y="2393"/>
                </a:lnTo>
                <a:lnTo>
                  <a:pt x="598246" y="8910"/>
                </a:lnTo>
                <a:lnTo>
                  <a:pt x="606104" y="18554"/>
                </a:lnTo>
                <a:lnTo>
                  <a:pt x="608990" y="30327"/>
                </a:lnTo>
                <a:lnTo>
                  <a:pt x="608990" y="100672"/>
                </a:lnTo>
                <a:lnTo>
                  <a:pt x="606104" y="112453"/>
                </a:lnTo>
                <a:lnTo>
                  <a:pt x="598246" y="122100"/>
                </a:lnTo>
                <a:lnTo>
                  <a:pt x="586616" y="128619"/>
                </a:lnTo>
                <a:lnTo>
                  <a:pt x="572414" y="131013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25" name="Google Shape;725;p19"/>
          <p:cNvSpPr/>
          <p:nvPr/>
        </p:nvSpPr>
        <p:spPr>
          <a:xfrm>
            <a:off x="1293019" y="3945952"/>
            <a:ext cx="2273286" cy="1712594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26" name="Google Shape;726;p19"/>
          <p:cNvSpPr/>
          <p:nvPr/>
        </p:nvSpPr>
        <p:spPr>
          <a:xfrm>
            <a:off x="1293019" y="3945952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27" name="Google Shape;727;p19"/>
          <p:cNvSpPr/>
          <p:nvPr/>
        </p:nvSpPr>
        <p:spPr>
          <a:xfrm>
            <a:off x="1305718" y="3959289"/>
            <a:ext cx="608991" cy="131017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28" name="Google Shape;728;p19"/>
          <p:cNvSpPr/>
          <p:nvPr/>
        </p:nvSpPr>
        <p:spPr>
          <a:xfrm>
            <a:off x="1305717" y="3959292"/>
            <a:ext cx="609600" cy="131445"/>
          </a:xfrm>
          <a:custGeom>
            <a:avLst/>
            <a:gdLst/>
            <a:ahLst/>
            <a:cxnLst/>
            <a:rect l="l" t="t" r="r" b="b"/>
            <a:pathLst>
              <a:path w="609600" h="131445" extrusionOk="0">
                <a:moveTo>
                  <a:pt x="572414" y="131013"/>
                </a:moveTo>
                <a:lnTo>
                  <a:pt x="36576" y="131013"/>
                </a:lnTo>
                <a:lnTo>
                  <a:pt x="22374" y="128619"/>
                </a:lnTo>
                <a:lnTo>
                  <a:pt x="10744" y="122100"/>
                </a:lnTo>
                <a:lnTo>
                  <a:pt x="2886" y="112453"/>
                </a:lnTo>
                <a:lnTo>
                  <a:pt x="0" y="100672"/>
                </a:lnTo>
                <a:lnTo>
                  <a:pt x="0" y="30327"/>
                </a:lnTo>
                <a:lnTo>
                  <a:pt x="2886" y="18554"/>
                </a:lnTo>
                <a:lnTo>
                  <a:pt x="10744" y="8910"/>
                </a:lnTo>
                <a:lnTo>
                  <a:pt x="22374" y="2393"/>
                </a:lnTo>
                <a:lnTo>
                  <a:pt x="36576" y="0"/>
                </a:lnTo>
                <a:lnTo>
                  <a:pt x="572414" y="0"/>
                </a:lnTo>
                <a:lnTo>
                  <a:pt x="586616" y="2393"/>
                </a:lnTo>
                <a:lnTo>
                  <a:pt x="598246" y="8910"/>
                </a:lnTo>
                <a:lnTo>
                  <a:pt x="606104" y="18554"/>
                </a:lnTo>
                <a:lnTo>
                  <a:pt x="608990" y="30327"/>
                </a:lnTo>
                <a:lnTo>
                  <a:pt x="608990" y="100672"/>
                </a:lnTo>
                <a:lnTo>
                  <a:pt x="606104" y="112453"/>
                </a:lnTo>
                <a:lnTo>
                  <a:pt x="598246" y="122100"/>
                </a:lnTo>
                <a:lnTo>
                  <a:pt x="586616" y="128619"/>
                </a:lnTo>
                <a:lnTo>
                  <a:pt x="572414" y="131013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20"/>
          <p:cNvSpPr/>
          <p:nvPr/>
        </p:nvSpPr>
        <p:spPr>
          <a:xfrm>
            <a:off x="0" y="0"/>
            <a:ext cx="4859338" cy="1131252"/>
          </a:xfrm>
          <a:custGeom>
            <a:avLst/>
            <a:gdLst/>
            <a:ahLst/>
            <a:cxnLst/>
            <a:rect l="l" t="t" r="r" b="b"/>
            <a:pathLst>
              <a:path w="4572000" h="929640" extrusionOk="0">
                <a:moveTo>
                  <a:pt x="0" y="929132"/>
                </a:moveTo>
                <a:lnTo>
                  <a:pt x="4572000" y="929132"/>
                </a:lnTo>
                <a:lnTo>
                  <a:pt x="4572000" y="0"/>
                </a:lnTo>
                <a:lnTo>
                  <a:pt x="0" y="0"/>
                </a:lnTo>
                <a:lnTo>
                  <a:pt x="0" y="929132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34" name="Google Shape;734;p20"/>
          <p:cNvSpPr/>
          <p:nvPr/>
        </p:nvSpPr>
        <p:spPr>
          <a:xfrm>
            <a:off x="0" y="1130744"/>
            <a:ext cx="4859338" cy="1582420"/>
          </a:xfrm>
          <a:custGeom>
            <a:avLst/>
            <a:gdLst/>
            <a:ahLst/>
            <a:cxnLst/>
            <a:rect l="l" t="t" r="r" b="b"/>
            <a:pathLst>
              <a:path w="4572000" h="1582420" extrusionOk="0">
                <a:moveTo>
                  <a:pt x="0" y="1582140"/>
                </a:moveTo>
                <a:lnTo>
                  <a:pt x="4572000" y="1582140"/>
                </a:lnTo>
                <a:lnTo>
                  <a:pt x="4572000" y="0"/>
                </a:lnTo>
                <a:lnTo>
                  <a:pt x="0" y="0"/>
                </a:lnTo>
                <a:lnTo>
                  <a:pt x="0" y="158214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35" name="Google Shape;735;p20"/>
          <p:cNvSpPr/>
          <p:nvPr/>
        </p:nvSpPr>
        <p:spPr>
          <a:xfrm>
            <a:off x="0" y="1118044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36" name="Google Shape;736;p20"/>
          <p:cNvSpPr/>
          <p:nvPr/>
        </p:nvSpPr>
        <p:spPr>
          <a:xfrm>
            <a:off x="0" y="2712885"/>
            <a:ext cx="4859338" cy="2947035"/>
          </a:xfrm>
          <a:custGeom>
            <a:avLst/>
            <a:gdLst/>
            <a:ahLst/>
            <a:cxnLst/>
            <a:rect l="l" t="t" r="r" b="b"/>
            <a:pathLst>
              <a:path w="4572000" h="2947035" extrusionOk="0">
                <a:moveTo>
                  <a:pt x="0" y="2946577"/>
                </a:moveTo>
                <a:lnTo>
                  <a:pt x="4572000" y="2946577"/>
                </a:lnTo>
                <a:lnTo>
                  <a:pt x="4572000" y="0"/>
                </a:lnTo>
                <a:lnTo>
                  <a:pt x="0" y="0"/>
                </a:lnTo>
                <a:lnTo>
                  <a:pt x="0" y="2946577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37" name="Google Shape;737;p20"/>
          <p:cNvSpPr/>
          <p:nvPr/>
        </p:nvSpPr>
        <p:spPr>
          <a:xfrm>
            <a:off x="0" y="2700184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38" name="Google Shape;738;p20"/>
          <p:cNvSpPr/>
          <p:nvPr/>
        </p:nvSpPr>
        <p:spPr>
          <a:xfrm>
            <a:off x="1730014" y="3179177"/>
            <a:ext cx="1318171" cy="111941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39" name="Google Shape;739;p20"/>
          <p:cNvSpPr/>
          <p:nvPr/>
        </p:nvSpPr>
        <p:spPr>
          <a:xfrm>
            <a:off x="0" y="5659463"/>
            <a:ext cx="4859338" cy="1144562"/>
          </a:xfrm>
          <a:custGeom>
            <a:avLst/>
            <a:gdLst/>
            <a:ahLst/>
            <a:cxnLst/>
            <a:rect l="l" t="t" r="r" b="b"/>
            <a:pathLst>
              <a:path w="4572000" h="942975" extrusionOk="0">
                <a:moveTo>
                  <a:pt x="0" y="942949"/>
                </a:moveTo>
                <a:lnTo>
                  <a:pt x="4572000" y="942949"/>
                </a:lnTo>
                <a:lnTo>
                  <a:pt x="4572000" y="0"/>
                </a:lnTo>
                <a:lnTo>
                  <a:pt x="0" y="0"/>
                </a:lnTo>
                <a:lnTo>
                  <a:pt x="0" y="942949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40" name="Google Shape;740;p20"/>
          <p:cNvSpPr/>
          <p:nvPr/>
        </p:nvSpPr>
        <p:spPr>
          <a:xfrm>
            <a:off x="0" y="564676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41" name="Google Shape;741;p20"/>
          <p:cNvSpPr/>
          <p:nvPr/>
        </p:nvSpPr>
        <p:spPr>
          <a:xfrm>
            <a:off x="1739489" y="4723663"/>
            <a:ext cx="1544903" cy="61978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42" name="Google Shape;742;p20"/>
          <p:cNvSpPr/>
          <p:nvPr/>
        </p:nvSpPr>
        <p:spPr>
          <a:xfrm>
            <a:off x="2813605" y="1546246"/>
            <a:ext cx="0" cy="977900"/>
          </a:xfrm>
          <a:custGeom>
            <a:avLst/>
            <a:gdLst/>
            <a:ahLst/>
            <a:cxnLst/>
            <a:rect l="l" t="t" r="r" b="b"/>
            <a:pathLst>
              <a:path w="120000" h="977900" extrusionOk="0">
                <a:moveTo>
                  <a:pt x="0" y="0"/>
                </a:moveTo>
                <a:lnTo>
                  <a:pt x="0" y="97790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43" name="Google Shape;743;p20"/>
          <p:cNvSpPr/>
          <p:nvPr/>
        </p:nvSpPr>
        <p:spPr>
          <a:xfrm>
            <a:off x="442119" y="3757612"/>
            <a:ext cx="1219200" cy="1181100"/>
          </a:xfrm>
          <a:custGeom>
            <a:avLst/>
            <a:gdLst/>
            <a:ahLst/>
            <a:cxnLst/>
            <a:rect l="l" t="t" r="r" b="b"/>
            <a:pathLst>
              <a:path w="1219200" h="1181100" extrusionOk="0">
                <a:moveTo>
                  <a:pt x="114300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104900"/>
                </a:lnTo>
                <a:lnTo>
                  <a:pt x="1190" y="1148953"/>
                </a:lnTo>
                <a:lnTo>
                  <a:pt x="9525" y="1171575"/>
                </a:lnTo>
                <a:lnTo>
                  <a:pt x="32146" y="1179909"/>
                </a:lnTo>
                <a:lnTo>
                  <a:pt x="76200" y="1181100"/>
                </a:lnTo>
                <a:lnTo>
                  <a:pt x="1143000" y="1181100"/>
                </a:lnTo>
                <a:lnTo>
                  <a:pt x="1187053" y="1179909"/>
                </a:lnTo>
                <a:lnTo>
                  <a:pt x="1209675" y="1171575"/>
                </a:lnTo>
                <a:lnTo>
                  <a:pt x="1218009" y="1148953"/>
                </a:lnTo>
                <a:lnTo>
                  <a:pt x="1219200" y="1104900"/>
                </a:lnTo>
                <a:lnTo>
                  <a:pt x="1219200" y="76200"/>
                </a:lnTo>
                <a:lnTo>
                  <a:pt x="1218009" y="32146"/>
                </a:lnTo>
                <a:lnTo>
                  <a:pt x="1209675" y="9525"/>
                </a:lnTo>
                <a:lnTo>
                  <a:pt x="1187053" y="1190"/>
                </a:lnTo>
                <a:lnTo>
                  <a:pt x="1143000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44" name="Google Shape;744;p20"/>
          <p:cNvSpPr/>
          <p:nvPr/>
        </p:nvSpPr>
        <p:spPr>
          <a:xfrm>
            <a:off x="552011" y="3807058"/>
            <a:ext cx="747587" cy="35762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45" name="Google Shape;745;p20"/>
          <p:cNvSpPr txBox="1"/>
          <p:nvPr/>
        </p:nvSpPr>
        <p:spPr>
          <a:xfrm>
            <a:off x="492919" y="4214187"/>
            <a:ext cx="108712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into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equals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from the </a:t>
            </a:r>
            <a:b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Operators category.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6" name="Google Shape;746;p20"/>
          <p:cNvSpPr/>
          <p:nvPr/>
        </p:nvSpPr>
        <p:spPr>
          <a:xfrm>
            <a:off x="940116" y="3876315"/>
            <a:ext cx="825500" cy="0"/>
          </a:xfrm>
          <a:custGeom>
            <a:avLst/>
            <a:gdLst/>
            <a:ahLst/>
            <a:cxnLst/>
            <a:rect l="l" t="t" r="r" b="b"/>
            <a:pathLst>
              <a:path w="825500" h="120000" extrusionOk="0">
                <a:moveTo>
                  <a:pt x="0" y="0"/>
                </a:moveTo>
                <a:lnTo>
                  <a:pt x="8255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47" name="Google Shape;747;p20"/>
          <p:cNvSpPr/>
          <p:nvPr/>
        </p:nvSpPr>
        <p:spPr>
          <a:xfrm>
            <a:off x="3988231" y="372145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48" name="Google Shape;748;p20"/>
          <p:cNvSpPr/>
          <p:nvPr/>
        </p:nvSpPr>
        <p:spPr>
          <a:xfrm>
            <a:off x="3117159" y="555744"/>
            <a:ext cx="112775" cy="11465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49" name="Google Shape;749;p20"/>
          <p:cNvSpPr/>
          <p:nvPr/>
        </p:nvSpPr>
        <p:spPr>
          <a:xfrm>
            <a:off x="2796195" y="227150"/>
            <a:ext cx="64358" cy="11413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50" name="Google Shape;750;p20"/>
          <p:cNvSpPr/>
          <p:nvPr/>
        </p:nvSpPr>
        <p:spPr>
          <a:xfrm>
            <a:off x="3130302" y="709647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51" name="Google Shape;751;p20"/>
          <p:cNvSpPr/>
          <p:nvPr/>
        </p:nvSpPr>
        <p:spPr>
          <a:xfrm>
            <a:off x="4487939" y="683541"/>
            <a:ext cx="89922" cy="9252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52" name="Google Shape;752;p20"/>
          <p:cNvSpPr/>
          <p:nvPr/>
        </p:nvSpPr>
        <p:spPr>
          <a:xfrm>
            <a:off x="3268416" y="551722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53" name="Google Shape;753;p20"/>
          <p:cNvSpPr/>
          <p:nvPr/>
        </p:nvSpPr>
        <p:spPr>
          <a:xfrm>
            <a:off x="2981932" y="479113"/>
            <a:ext cx="101289" cy="7654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54" name="Google Shape;754;p20"/>
          <p:cNvSpPr/>
          <p:nvPr/>
        </p:nvSpPr>
        <p:spPr>
          <a:xfrm>
            <a:off x="4582598" y="805277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55" name="Google Shape;755;p20"/>
          <p:cNvSpPr/>
          <p:nvPr/>
        </p:nvSpPr>
        <p:spPr>
          <a:xfrm>
            <a:off x="3230833" y="355382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56" name="Google Shape;756;p20"/>
          <p:cNvSpPr/>
          <p:nvPr/>
        </p:nvSpPr>
        <p:spPr>
          <a:xfrm>
            <a:off x="3473519" y="965962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57" name="Google Shape;757;p20"/>
          <p:cNvSpPr/>
          <p:nvPr/>
        </p:nvSpPr>
        <p:spPr>
          <a:xfrm>
            <a:off x="3365952" y="409069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58" name="Google Shape;758;p20"/>
          <p:cNvSpPr/>
          <p:nvPr/>
        </p:nvSpPr>
        <p:spPr>
          <a:xfrm>
            <a:off x="3203116" y="849256"/>
            <a:ext cx="91211" cy="8571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59" name="Google Shape;759;p20"/>
          <p:cNvSpPr/>
          <p:nvPr/>
        </p:nvSpPr>
        <p:spPr>
          <a:xfrm>
            <a:off x="4640860" y="949007"/>
            <a:ext cx="74808" cy="8736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60" name="Google Shape;760;p20"/>
          <p:cNvSpPr/>
          <p:nvPr/>
        </p:nvSpPr>
        <p:spPr>
          <a:xfrm>
            <a:off x="3722387" y="743963"/>
            <a:ext cx="75124" cy="10199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61" name="Google Shape;761;p20"/>
          <p:cNvSpPr/>
          <p:nvPr/>
        </p:nvSpPr>
        <p:spPr>
          <a:xfrm>
            <a:off x="2871398" y="372248"/>
            <a:ext cx="86639" cy="90995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62" name="Google Shape;762;p20"/>
          <p:cNvSpPr/>
          <p:nvPr/>
        </p:nvSpPr>
        <p:spPr>
          <a:xfrm>
            <a:off x="3621164" y="873266"/>
            <a:ext cx="90728" cy="9034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63" name="Google Shape;763;p20"/>
          <p:cNvSpPr/>
          <p:nvPr/>
        </p:nvSpPr>
        <p:spPr>
          <a:xfrm>
            <a:off x="3135680" y="414405"/>
            <a:ext cx="72529" cy="10363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64" name="Google Shape;764;p20"/>
          <p:cNvSpPr/>
          <p:nvPr/>
        </p:nvSpPr>
        <p:spPr>
          <a:xfrm>
            <a:off x="3916247" y="553713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65" name="Google Shape;765;p20"/>
          <p:cNvSpPr/>
          <p:nvPr/>
        </p:nvSpPr>
        <p:spPr>
          <a:xfrm>
            <a:off x="3325115" y="942010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66" name="Google Shape;766;p20"/>
          <p:cNvSpPr/>
          <p:nvPr/>
        </p:nvSpPr>
        <p:spPr>
          <a:xfrm>
            <a:off x="3801103" y="617026"/>
            <a:ext cx="86423" cy="97777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67" name="Google Shape;767;p20"/>
          <p:cNvSpPr/>
          <p:nvPr/>
        </p:nvSpPr>
        <p:spPr>
          <a:xfrm>
            <a:off x="4150766" y="469147"/>
            <a:ext cx="167284" cy="8707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68" name="Google Shape;768;p20"/>
          <p:cNvSpPr txBox="1">
            <a:spLocks noGrp="1"/>
          </p:cNvSpPr>
          <p:nvPr>
            <p:ph type="title"/>
          </p:nvPr>
        </p:nvSpPr>
        <p:spPr>
          <a:xfrm>
            <a:off x="359569" y="371537"/>
            <a:ext cx="4356100" cy="633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>
              <a:lnSpc>
                <a:spcPct val="115625"/>
              </a:lnSpc>
            </a:pPr>
            <a:r>
              <a:rPr lang="en-US" sz="2400" dirty="0"/>
              <a:t>Level Up!</a:t>
            </a:r>
            <a:endParaRPr sz="2400" dirty="0"/>
          </a:p>
          <a:p>
            <a:pPr marL="12700">
              <a:lnSpc>
                <a:spcPct val="109500"/>
              </a:lnSpc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69" name="Google Shape;769;p20"/>
          <p:cNvSpPr txBox="1"/>
          <p:nvPr/>
        </p:nvSpPr>
        <p:spPr>
          <a:xfrm>
            <a:off x="143670" y="1239351"/>
            <a:ext cx="4571993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70" name="Google Shape;770;p20"/>
          <p:cNvSpPr txBox="1"/>
          <p:nvPr/>
        </p:nvSpPr>
        <p:spPr>
          <a:xfrm>
            <a:off x="143669" y="2830682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71" name="Google Shape;771;p20"/>
          <p:cNvSpPr txBox="1"/>
          <p:nvPr/>
        </p:nvSpPr>
        <p:spPr>
          <a:xfrm>
            <a:off x="270994" y="2126376"/>
            <a:ext cx="1309588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second backdrop, like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Nebula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74" name="Google Shape;774;p20"/>
          <p:cNvSpPr txBox="1"/>
          <p:nvPr/>
        </p:nvSpPr>
        <p:spPr>
          <a:xfrm>
            <a:off x="3228781" y="3516907"/>
            <a:ext cx="89852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your first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75" name="Google Shape;775;p20"/>
          <p:cNvSpPr/>
          <p:nvPr/>
        </p:nvSpPr>
        <p:spPr>
          <a:xfrm>
            <a:off x="2919890" y="3629081"/>
            <a:ext cx="304165" cy="1270"/>
          </a:xfrm>
          <a:custGeom>
            <a:avLst/>
            <a:gdLst/>
            <a:ahLst/>
            <a:cxnLst/>
            <a:rect l="l" t="t" r="r" b="b"/>
            <a:pathLst>
              <a:path w="304164" h="1270" extrusionOk="0">
                <a:moveTo>
                  <a:pt x="-6350" y="457"/>
                </a:moveTo>
                <a:lnTo>
                  <a:pt x="310159" y="457"/>
                </a:lnTo>
              </a:path>
            </a:pathLst>
          </a:custGeom>
          <a:noFill/>
          <a:ln w="136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76" name="Google Shape;776;p20"/>
          <p:cNvSpPr txBox="1"/>
          <p:nvPr/>
        </p:nvSpPr>
        <p:spPr>
          <a:xfrm>
            <a:off x="3228780" y="4003045"/>
            <a:ext cx="111125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the backdrop to switch to.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77" name="Google Shape;777;p20"/>
          <p:cNvSpPr/>
          <p:nvPr/>
        </p:nvSpPr>
        <p:spPr>
          <a:xfrm>
            <a:off x="2928617" y="4110518"/>
            <a:ext cx="295275" cy="0"/>
          </a:xfrm>
          <a:custGeom>
            <a:avLst/>
            <a:gdLst/>
            <a:ahLst/>
            <a:cxnLst/>
            <a:rect l="l" t="t" r="r" b="b"/>
            <a:pathLst>
              <a:path w="295275" h="120000" extrusionOk="0">
                <a:moveTo>
                  <a:pt x="295084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78" name="Google Shape;778;p20"/>
          <p:cNvSpPr/>
          <p:nvPr/>
        </p:nvSpPr>
        <p:spPr>
          <a:xfrm>
            <a:off x="848795" y="3179176"/>
            <a:ext cx="503123" cy="514908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79" name="Google Shape;779;p20"/>
          <p:cNvSpPr txBox="1"/>
          <p:nvPr/>
        </p:nvSpPr>
        <p:spPr>
          <a:xfrm>
            <a:off x="986730" y="3560587"/>
            <a:ext cx="227965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</a:t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0" name="Google Shape;780;p20"/>
          <p:cNvSpPr/>
          <p:nvPr/>
        </p:nvSpPr>
        <p:spPr>
          <a:xfrm>
            <a:off x="2460149" y="5220879"/>
            <a:ext cx="766445" cy="133985"/>
          </a:xfrm>
          <a:custGeom>
            <a:avLst/>
            <a:gdLst/>
            <a:ahLst/>
            <a:cxnLst/>
            <a:rect l="l" t="t" r="r" b="b"/>
            <a:pathLst>
              <a:path w="766444" h="133985" extrusionOk="0">
                <a:moveTo>
                  <a:pt x="0" y="0"/>
                </a:moveTo>
                <a:lnTo>
                  <a:pt x="0" y="133603"/>
                </a:lnTo>
                <a:lnTo>
                  <a:pt x="766406" y="133603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81" name="Google Shape;781;p20"/>
          <p:cNvSpPr/>
          <p:nvPr/>
        </p:nvSpPr>
        <p:spPr>
          <a:xfrm>
            <a:off x="3287494" y="1622059"/>
            <a:ext cx="731520" cy="714108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82" name="Google Shape;782;p20"/>
          <p:cNvSpPr txBox="1"/>
          <p:nvPr/>
        </p:nvSpPr>
        <p:spPr>
          <a:xfrm>
            <a:off x="3219692" y="2113473"/>
            <a:ext cx="868680" cy="425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8725" rIns="0" bIns="0" anchor="t" anchorCtr="0">
            <a:noAutofit/>
          </a:bodyPr>
          <a:lstStyle/>
          <a:p>
            <a:pPr marL="65405" algn="ctr"/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algn="ctr">
              <a:spcBef>
                <a:spcPts val="585"/>
              </a:spcBef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Select the Robot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3" name="Google Shape;783;p20"/>
          <p:cNvSpPr/>
          <p:nvPr/>
        </p:nvSpPr>
        <p:spPr>
          <a:xfrm>
            <a:off x="1784623" y="1631581"/>
            <a:ext cx="712990" cy="695062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84" name="Google Shape;784;p20"/>
          <p:cNvSpPr/>
          <p:nvPr/>
        </p:nvSpPr>
        <p:spPr>
          <a:xfrm>
            <a:off x="1784634" y="1631585"/>
            <a:ext cx="713105" cy="695325"/>
          </a:xfrm>
          <a:custGeom>
            <a:avLst/>
            <a:gdLst/>
            <a:ahLst/>
            <a:cxnLst/>
            <a:rect l="l" t="t" r="r" b="b"/>
            <a:pathLst>
              <a:path w="713105" h="69532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18858"/>
                </a:lnTo>
                <a:lnTo>
                  <a:pt x="1190" y="662911"/>
                </a:lnTo>
                <a:lnTo>
                  <a:pt x="9525" y="685533"/>
                </a:lnTo>
                <a:lnTo>
                  <a:pt x="32146" y="693867"/>
                </a:lnTo>
                <a:lnTo>
                  <a:pt x="76200" y="695058"/>
                </a:lnTo>
                <a:lnTo>
                  <a:pt x="636778" y="695058"/>
                </a:lnTo>
                <a:lnTo>
                  <a:pt x="680831" y="693867"/>
                </a:lnTo>
                <a:lnTo>
                  <a:pt x="703453" y="685533"/>
                </a:lnTo>
                <a:lnTo>
                  <a:pt x="711787" y="662911"/>
                </a:lnTo>
                <a:lnTo>
                  <a:pt x="712978" y="618858"/>
                </a:lnTo>
                <a:lnTo>
                  <a:pt x="712978" y="76200"/>
                </a:lnTo>
                <a:lnTo>
                  <a:pt x="711787" y="32146"/>
                </a:lnTo>
                <a:lnTo>
                  <a:pt x="703453" y="9525"/>
                </a:lnTo>
                <a:lnTo>
                  <a:pt x="680831" y="1190"/>
                </a:lnTo>
                <a:lnTo>
                  <a:pt x="636778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85" name="Google Shape;785;p20"/>
          <p:cNvSpPr txBox="1"/>
          <p:nvPr/>
        </p:nvSpPr>
        <p:spPr>
          <a:xfrm>
            <a:off x="1912524" y="2118830"/>
            <a:ext cx="457200" cy="1898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31100" rIns="0" bIns="0" anchor="t" anchorCtr="0">
            <a:noAutofit/>
          </a:bodyPr>
          <a:lstStyle/>
          <a:p>
            <a:pPr marL="67945"/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Nebula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7" name="Google Shape;787;p20"/>
          <p:cNvSpPr/>
          <p:nvPr/>
        </p:nvSpPr>
        <p:spPr>
          <a:xfrm>
            <a:off x="3216983" y="6010274"/>
            <a:ext cx="488442" cy="260350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88" name="Google Shape;788;p20"/>
          <p:cNvSpPr/>
          <p:nvPr/>
        </p:nvSpPr>
        <p:spPr>
          <a:xfrm>
            <a:off x="3216983" y="6010274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89" name="Google Shape;789;p20"/>
          <p:cNvSpPr/>
          <p:nvPr/>
        </p:nvSpPr>
        <p:spPr>
          <a:xfrm>
            <a:off x="3018853" y="6140449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9" name="Google Shape;628;p18">
            <a:extLst>
              <a:ext uri="{FF2B5EF4-FFF2-40B4-BE49-F238E27FC236}">
                <a16:creationId xmlns:a16="http://schemas.microsoft.com/office/drawing/2014/main" id="{BA905615-DA25-8A4D-A4AD-4C8B01C8A2D4}"/>
              </a:ext>
            </a:extLst>
          </p:cNvPr>
          <p:cNvSpPr txBox="1"/>
          <p:nvPr/>
        </p:nvSpPr>
        <p:spPr>
          <a:xfrm>
            <a:off x="3268642" y="5264995"/>
            <a:ext cx="1071388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sound.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0" name="Google Shape;628;p18">
            <a:extLst>
              <a:ext uri="{FF2B5EF4-FFF2-40B4-BE49-F238E27FC236}">
                <a16:creationId xmlns:a16="http://schemas.microsoft.com/office/drawing/2014/main" id="{5E587A03-4DCA-1540-880C-7F08E9D835FE}"/>
              </a:ext>
            </a:extLst>
          </p:cNvPr>
          <p:cNvSpPr txBox="1"/>
          <p:nvPr/>
        </p:nvSpPr>
        <p:spPr>
          <a:xfrm>
            <a:off x="390839" y="6041329"/>
            <a:ext cx="2591092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algn="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 the game!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1" name="Google Shape;628;p18">
            <a:extLst>
              <a:ext uri="{FF2B5EF4-FFF2-40B4-BE49-F238E27FC236}">
                <a16:creationId xmlns:a16="http://schemas.microsoft.com/office/drawing/2014/main" id="{3CB6BC09-1336-584D-94E7-BDE19910339C}"/>
              </a:ext>
            </a:extLst>
          </p:cNvPr>
          <p:cNvSpPr txBox="1"/>
          <p:nvPr/>
        </p:nvSpPr>
        <p:spPr>
          <a:xfrm>
            <a:off x="143669" y="5720798"/>
            <a:ext cx="4571999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algn="ctr">
              <a:lnSpc>
                <a:spcPct val="111100"/>
              </a:lnSpc>
            </a:pPr>
            <a:r>
              <a:rPr lang="en-US" b="1" dirty="0">
                <a:solidFill>
                  <a:srgbClr val="7AA687"/>
                </a:solidFill>
                <a:latin typeface="Montserrat Black" pitchFamily="2" charset="77"/>
                <a:ea typeface="Roboto Medium"/>
                <a:cs typeface="Roboto Medium"/>
                <a:sym typeface="Roboto Medium"/>
              </a:rPr>
              <a:t>TRY IT</a:t>
            </a:r>
            <a:endParaRPr b="1" dirty="0">
              <a:solidFill>
                <a:srgbClr val="7AA687"/>
              </a:solidFill>
              <a:latin typeface="Montserrat Black" pitchFamily="2" charset="77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0E3FA4F-206A-4A56-8E24-EC7F0899799B}"/>
              </a:ext>
            </a:extLst>
          </p:cNvPr>
          <p:cNvGrpSpPr/>
          <p:nvPr/>
        </p:nvGrpSpPr>
        <p:grpSpPr>
          <a:xfrm>
            <a:off x="827262" y="1625602"/>
            <a:ext cx="418434" cy="412750"/>
            <a:chOff x="1082678" y="1476917"/>
            <a:chExt cx="418434" cy="412750"/>
          </a:xfrm>
        </p:grpSpPr>
        <p:sp>
          <p:nvSpPr>
            <p:cNvPr id="63" name="object 26">
              <a:extLst>
                <a:ext uri="{FF2B5EF4-FFF2-40B4-BE49-F238E27FC236}">
                  <a16:creationId xmlns:a16="http://schemas.microsoft.com/office/drawing/2014/main" id="{AC08C341-8438-447A-9899-BB150E17DB94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27">
              <a:extLst>
                <a:ext uri="{FF2B5EF4-FFF2-40B4-BE49-F238E27FC236}">
                  <a16:creationId xmlns:a16="http://schemas.microsoft.com/office/drawing/2014/main" id="{9DB1C620-9CC3-43F2-AE7F-591F6026D1C3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1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95" name="Google Shape;795;p21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96" name="Google Shape;796;p21"/>
          <p:cNvSpPr txBox="1"/>
          <p:nvPr/>
        </p:nvSpPr>
        <p:spPr>
          <a:xfrm>
            <a:off x="842169" y="6129337"/>
            <a:ext cx="1282700" cy="20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Chase Game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97" name="Google Shape;797;p21"/>
          <p:cNvSpPr/>
          <p:nvPr/>
        </p:nvSpPr>
        <p:spPr>
          <a:xfrm>
            <a:off x="3309433" y="6091697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98" name="Google Shape;798;p21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99" name="Google Shape;799;p21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00" name="Google Shape;800;p21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01" name="Google Shape;801;p21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02" name="Google Shape;802;p21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03" name="Google Shape;803;p21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04" name="Google Shape;804;p21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05" name="Google Shape;805;p21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06" name="Google Shape;806;p21"/>
          <p:cNvSpPr/>
          <p:nvPr/>
        </p:nvSpPr>
        <p:spPr>
          <a:xfrm>
            <a:off x="3988231" y="372145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07" name="Google Shape;807;p21"/>
          <p:cNvSpPr/>
          <p:nvPr/>
        </p:nvSpPr>
        <p:spPr>
          <a:xfrm>
            <a:off x="3117159" y="555744"/>
            <a:ext cx="112775" cy="1146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08" name="Google Shape;808;p21"/>
          <p:cNvSpPr/>
          <p:nvPr/>
        </p:nvSpPr>
        <p:spPr>
          <a:xfrm>
            <a:off x="2796195" y="227150"/>
            <a:ext cx="64358" cy="1141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09" name="Google Shape;809;p21"/>
          <p:cNvSpPr/>
          <p:nvPr/>
        </p:nvSpPr>
        <p:spPr>
          <a:xfrm>
            <a:off x="3130302" y="709647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10" name="Google Shape;810;p21"/>
          <p:cNvSpPr/>
          <p:nvPr/>
        </p:nvSpPr>
        <p:spPr>
          <a:xfrm>
            <a:off x="4487939" y="683541"/>
            <a:ext cx="89922" cy="925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11" name="Google Shape;811;p21"/>
          <p:cNvSpPr/>
          <p:nvPr/>
        </p:nvSpPr>
        <p:spPr>
          <a:xfrm>
            <a:off x="3268416" y="551722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12" name="Google Shape;812;p21"/>
          <p:cNvSpPr/>
          <p:nvPr/>
        </p:nvSpPr>
        <p:spPr>
          <a:xfrm>
            <a:off x="2981932" y="479113"/>
            <a:ext cx="101289" cy="7654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13" name="Google Shape;813;p21"/>
          <p:cNvSpPr/>
          <p:nvPr/>
        </p:nvSpPr>
        <p:spPr>
          <a:xfrm>
            <a:off x="4582598" y="805277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14" name="Google Shape;814;p21"/>
          <p:cNvSpPr/>
          <p:nvPr/>
        </p:nvSpPr>
        <p:spPr>
          <a:xfrm>
            <a:off x="3230833" y="355382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15" name="Google Shape;815;p21"/>
          <p:cNvSpPr/>
          <p:nvPr/>
        </p:nvSpPr>
        <p:spPr>
          <a:xfrm>
            <a:off x="3473519" y="965962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16" name="Google Shape;816;p21"/>
          <p:cNvSpPr/>
          <p:nvPr/>
        </p:nvSpPr>
        <p:spPr>
          <a:xfrm>
            <a:off x="3365952" y="409069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17" name="Google Shape;817;p21"/>
          <p:cNvSpPr/>
          <p:nvPr/>
        </p:nvSpPr>
        <p:spPr>
          <a:xfrm>
            <a:off x="3203116" y="849256"/>
            <a:ext cx="91211" cy="857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18" name="Google Shape;818;p21"/>
          <p:cNvSpPr/>
          <p:nvPr/>
        </p:nvSpPr>
        <p:spPr>
          <a:xfrm>
            <a:off x="4640860" y="949007"/>
            <a:ext cx="74808" cy="873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19" name="Google Shape;819;p21"/>
          <p:cNvSpPr/>
          <p:nvPr/>
        </p:nvSpPr>
        <p:spPr>
          <a:xfrm>
            <a:off x="3722387" y="743963"/>
            <a:ext cx="75124" cy="1019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20" name="Google Shape;820;p21"/>
          <p:cNvSpPr/>
          <p:nvPr/>
        </p:nvSpPr>
        <p:spPr>
          <a:xfrm>
            <a:off x="2871398" y="372248"/>
            <a:ext cx="86639" cy="9099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21" name="Google Shape;821;p21"/>
          <p:cNvSpPr/>
          <p:nvPr/>
        </p:nvSpPr>
        <p:spPr>
          <a:xfrm>
            <a:off x="3621164" y="873266"/>
            <a:ext cx="90728" cy="9034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22" name="Google Shape;822;p21"/>
          <p:cNvSpPr/>
          <p:nvPr/>
        </p:nvSpPr>
        <p:spPr>
          <a:xfrm>
            <a:off x="3135680" y="414405"/>
            <a:ext cx="72529" cy="1036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23" name="Google Shape;823;p21"/>
          <p:cNvSpPr/>
          <p:nvPr/>
        </p:nvSpPr>
        <p:spPr>
          <a:xfrm>
            <a:off x="3916247" y="553713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24" name="Google Shape;824;p21"/>
          <p:cNvSpPr/>
          <p:nvPr/>
        </p:nvSpPr>
        <p:spPr>
          <a:xfrm>
            <a:off x="3325115" y="942010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25" name="Google Shape;825;p21"/>
          <p:cNvSpPr/>
          <p:nvPr/>
        </p:nvSpPr>
        <p:spPr>
          <a:xfrm>
            <a:off x="3801103" y="617026"/>
            <a:ext cx="86423" cy="97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26" name="Google Shape;826;p21"/>
          <p:cNvSpPr/>
          <p:nvPr/>
        </p:nvSpPr>
        <p:spPr>
          <a:xfrm>
            <a:off x="4150766" y="469147"/>
            <a:ext cx="167284" cy="870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27" name="Google Shape;827;p21"/>
          <p:cNvSpPr txBox="1"/>
          <p:nvPr/>
        </p:nvSpPr>
        <p:spPr>
          <a:xfrm>
            <a:off x="2376519" y="6137035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28" name="Google Shape;828;p21"/>
          <p:cNvSpPr txBox="1">
            <a:spLocks noGrp="1"/>
          </p:cNvSpPr>
          <p:nvPr>
            <p:ph type="title"/>
          </p:nvPr>
        </p:nvSpPr>
        <p:spPr>
          <a:xfrm>
            <a:off x="143670" y="634728"/>
            <a:ext cx="4571999" cy="452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algn="ctr"/>
            <a:r>
              <a:rPr lang="en-US" sz="2400" dirty="0"/>
              <a:t>Victory Message</a:t>
            </a:r>
            <a:endParaRPr sz="2400" dirty="0"/>
          </a:p>
        </p:txBody>
      </p:sp>
      <p:sp>
        <p:nvSpPr>
          <p:cNvPr id="829" name="Google Shape;829;p21"/>
          <p:cNvSpPr txBox="1"/>
          <p:nvPr/>
        </p:nvSpPr>
        <p:spPr>
          <a:xfrm>
            <a:off x="1305717" y="1347634"/>
            <a:ext cx="225040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25000"/>
              </a:lnSpc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Show a message when you go to the next level.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30" name="Google Shape;830;p21"/>
          <p:cNvSpPr/>
          <p:nvPr/>
        </p:nvSpPr>
        <p:spPr>
          <a:xfrm>
            <a:off x="1293020" y="2066227"/>
            <a:ext cx="2273287" cy="171449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31" name="Google Shape;831;p21"/>
          <p:cNvSpPr/>
          <p:nvPr/>
        </p:nvSpPr>
        <p:spPr>
          <a:xfrm>
            <a:off x="1293019" y="2066226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32" name="Google Shape;832;p21"/>
          <p:cNvSpPr/>
          <p:nvPr/>
        </p:nvSpPr>
        <p:spPr>
          <a:xfrm>
            <a:off x="1305718" y="2078673"/>
            <a:ext cx="608991" cy="13102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33" name="Google Shape;833;p21"/>
          <p:cNvSpPr/>
          <p:nvPr/>
        </p:nvSpPr>
        <p:spPr>
          <a:xfrm>
            <a:off x="1305717" y="2078676"/>
            <a:ext cx="609600" cy="131445"/>
          </a:xfrm>
          <a:custGeom>
            <a:avLst/>
            <a:gdLst/>
            <a:ahLst/>
            <a:cxnLst/>
            <a:rect l="l" t="t" r="r" b="b"/>
            <a:pathLst>
              <a:path w="609600" h="131444" extrusionOk="0">
                <a:moveTo>
                  <a:pt x="572414" y="131013"/>
                </a:moveTo>
                <a:lnTo>
                  <a:pt x="36576" y="131013"/>
                </a:lnTo>
                <a:lnTo>
                  <a:pt x="22374" y="128619"/>
                </a:lnTo>
                <a:lnTo>
                  <a:pt x="10744" y="122100"/>
                </a:lnTo>
                <a:lnTo>
                  <a:pt x="2886" y="112453"/>
                </a:lnTo>
                <a:lnTo>
                  <a:pt x="0" y="100672"/>
                </a:lnTo>
                <a:lnTo>
                  <a:pt x="0" y="30327"/>
                </a:lnTo>
                <a:lnTo>
                  <a:pt x="2886" y="18554"/>
                </a:lnTo>
                <a:lnTo>
                  <a:pt x="10744" y="8910"/>
                </a:lnTo>
                <a:lnTo>
                  <a:pt x="22374" y="2393"/>
                </a:lnTo>
                <a:lnTo>
                  <a:pt x="36576" y="0"/>
                </a:lnTo>
                <a:lnTo>
                  <a:pt x="572414" y="0"/>
                </a:lnTo>
                <a:lnTo>
                  <a:pt x="586616" y="2393"/>
                </a:lnTo>
                <a:lnTo>
                  <a:pt x="598246" y="8910"/>
                </a:lnTo>
                <a:lnTo>
                  <a:pt x="606104" y="18554"/>
                </a:lnTo>
                <a:lnTo>
                  <a:pt x="608990" y="30327"/>
                </a:lnTo>
                <a:lnTo>
                  <a:pt x="608990" y="100672"/>
                </a:lnTo>
                <a:lnTo>
                  <a:pt x="606104" y="112453"/>
                </a:lnTo>
                <a:lnTo>
                  <a:pt x="598246" y="122100"/>
                </a:lnTo>
                <a:lnTo>
                  <a:pt x="586616" y="128619"/>
                </a:lnTo>
                <a:lnTo>
                  <a:pt x="572414" y="131013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34" name="Google Shape;834;p21"/>
          <p:cNvSpPr/>
          <p:nvPr/>
        </p:nvSpPr>
        <p:spPr>
          <a:xfrm>
            <a:off x="1293020" y="3944049"/>
            <a:ext cx="2273287" cy="1714499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35" name="Google Shape;835;p21"/>
          <p:cNvSpPr/>
          <p:nvPr/>
        </p:nvSpPr>
        <p:spPr>
          <a:xfrm>
            <a:off x="1293019" y="3944047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36" name="Google Shape;836;p21"/>
          <p:cNvSpPr/>
          <p:nvPr/>
        </p:nvSpPr>
        <p:spPr>
          <a:xfrm>
            <a:off x="1305718" y="3956787"/>
            <a:ext cx="608991" cy="131025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37" name="Google Shape;837;p21"/>
          <p:cNvSpPr/>
          <p:nvPr/>
        </p:nvSpPr>
        <p:spPr>
          <a:xfrm>
            <a:off x="1305717" y="3956799"/>
            <a:ext cx="609600" cy="131445"/>
          </a:xfrm>
          <a:custGeom>
            <a:avLst/>
            <a:gdLst/>
            <a:ahLst/>
            <a:cxnLst/>
            <a:rect l="l" t="t" r="r" b="b"/>
            <a:pathLst>
              <a:path w="609600" h="131445" extrusionOk="0">
                <a:moveTo>
                  <a:pt x="572414" y="131013"/>
                </a:moveTo>
                <a:lnTo>
                  <a:pt x="36576" y="131013"/>
                </a:lnTo>
                <a:lnTo>
                  <a:pt x="22374" y="128619"/>
                </a:lnTo>
                <a:lnTo>
                  <a:pt x="10744" y="122100"/>
                </a:lnTo>
                <a:lnTo>
                  <a:pt x="2886" y="112453"/>
                </a:lnTo>
                <a:lnTo>
                  <a:pt x="0" y="100672"/>
                </a:lnTo>
                <a:lnTo>
                  <a:pt x="0" y="30327"/>
                </a:lnTo>
                <a:lnTo>
                  <a:pt x="2886" y="18554"/>
                </a:lnTo>
                <a:lnTo>
                  <a:pt x="10744" y="8910"/>
                </a:lnTo>
                <a:lnTo>
                  <a:pt x="22374" y="2393"/>
                </a:lnTo>
                <a:lnTo>
                  <a:pt x="36576" y="0"/>
                </a:lnTo>
                <a:lnTo>
                  <a:pt x="572414" y="0"/>
                </a:lnTo>
                <a:lnTo>
                  <a:pt x="586616" y="2393"/>
                </a:lnTo>
                <a:lnTo>
                  <a:pt x="598246" y="8910"/>
                </a:lnTo>
                <a:lnTo>
                  <a:pt x="606104" y="18554"/>
                </a:lnTo>
                <a:lnTo>
                  <a:pt x="608990" y="30327"/>
                </a:lnTo>
                <a:lnTo>
                  <a:pt x="608990" y="100672"/>
                </a:lnTo>
                <a:lnTo>
                  <a:pt x="606104" y="112453"/>
                </a:lnTo>
                <a:lnTo>
                  <a:pt x="598246" y="122100"/>
                </a:lnTo>
                <a:lnTo>
                  <a:pt x="586616" y="128619"/>
                </a:lnTo>
                <a:lnTo>
                  <a:pt x="572414" y="131013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22"/>
          <p:cNvSpPr/>
          <p:nvPr/>
        </p:nvSpPr>
        <p:spPr>
          <a:xfrm>
            <a:off x="0" y="0"/>
            <a:ext cx="4859338" cy="1131252"/>
          </a:xfrm>
          <a:custGeom>
            <a:avLst/>
            <a:gdLst/>
            <a:ahLst/>
            <a:cxnLst/>
            <a:rect l="l" t="t" r="r" b="b"/>
            <a:pathLst>
              <a:path w="4572000" h="929640" extrusionOk="0">
                <a:moveTo>
                  <a:pt x="0" y="929132"/>
                </a:moveTo>
                <a:lnTo>
                  <a:pt x="4572000" y="929132"/>
                </a:lnTo>
                <a:lnTo>
                  <a:pt x="4572000" y="0"/>
                </a:lnTo>
                <a:lnTo>
                  <a:pt x="0" y="0"/>
                </a:lnTo>
                <a:lnTo>
                  <a:pt x="0" y="929132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43" name="Google Shape;843;p22"/>
          <p:cNvSpPr/>
          <p:nvPr/>
        </p:nvSpPr>
        <p:spPr>
          <a:xfrm>
            <a:off x="0" y="1130745"/>
            <a:ext cx="4859338" cy="2007235"/>
          </a:xfrm>
          <a:custGeom>
            <a:avLst/>
            <a:gdLst/>
            <a:ahLst/>
            <a:cxnLst/>
            <a:rect l="l" t="t" r="r" b="b"/>
            <a:pathLst>
              <a:path w="4572000" h="2007235" extrusionOk="0">
                <a:moveTo>
                  <a:pt x="0" y="2006638"/>
                </a:moveTo>
                <a:lnTo>
                  <a:pt x="4572000" y="2006638"/>
                </a:lnTo>
                <a:lnTo>
                  <a:pt x="4572000" y="0"/>
                </a:lnTo>
                <a:lnTo>
                  <a:pt x="0" y="0"/>
                </a:lnTo>
                <a:lnTo>
                  <a:pt x="0" y="2006638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44" name="Google Shape;844;p22"/>
          <p:cNvSpPr/>
          <p:nvPr/>
        </p:nvSpPr>
        <p:spPr>
          <a:xfrm>
            <a:off x="0" y="1118044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45" name="Google Shape;845;p22"/>
          <p:cNvSpPr/>
          <p:nvPr/>
        </p:nvSpPr>
        <p:spPr>
          <a:xfrm>
            <a:off x="0" y="3137382"/>
            <a:ext cx="4859338" cy="2522220"/>
          </a:xfrm>
          <a:custGeom>
            <a:avLst/>
            <a:gdLst/>
            <a:ahLst/>
            <a:cxnLst/>
            <a:rect l="l" t="t" r="r" b="b"/>
            <a:pathLst>
              <a:path w="4572000" h="2522220" extrusionOk="0">
                <a:moveTo>
                  <a:pt x="0" y="2522080"/>
                </a:moveTo>
                <a:lnTo>
                  <a:pt x="4572000" y="2522080"/>
                </a:lnTo>
                <a:lnTo>
                  <a:pt x="4572000" y="0"/>
                </a:lnTo>
                <a:lnTo>
                  <a:pt x="0" y="0"/>
                </a:lnTo>
                <a:lnTo>
                  <a:pt x="0" y="252208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46" name="Google Shape;846;p22"/>
          <p:cNvSpPr/>
          <p:nvPr/>
        </p:nvSpPr>
        <p:spPr>
          <a:xfrm>
            <a:off x="0" y="3124669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47" name="Google Shape;847;p22"/>
          <p:cNvSpPr/>
          <p:nvPr/>
        </p:nvSpPr>
        <p:spPr>
          <a:xfrm>
            <a:off x="1376750" y="3598887"/>
            <a:ext cx="772500" cy="640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48" name="Google Shape;848;p22"/>
          <p:cNvSpPr/>
          <p:nvPr/>
        </p:nvSpPr>
        <p:spPr>
          <a:xfrm>
            <a:off x="2778030" y="2026373"/>
            <a:ext cx="1068571" cy="49504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49" name="Google Shape;849;p22"/>
          <p:cNvSpPr/>
          <p:nvPr/>
        </p:nvSpPr>
        <p:spPr>
          <a:xfrm>
            <a:off x="2778037" y="2026373"/>
            <a:ext cx="1068705" cy="495300"/>
          </a:xfrm>
          <a:custGeom>
            <a:avLst/>
            <a:gdLst/>
            <a:ahLst/>
            <a:cxnLst/>
            <a:rect l="l" t="t" r="r" b="b"/>
            <a:pathLst>
              <a:path w="1068704" h="49530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8845"/>
                </a:lnTo>
                <a:lnTo>
                  <a:pt x="1190" y="462899"/>
                </a:lnTo>
                <a:lnTo>
                  <a:pt x="9525" y="485520"/>
                </a:lnTo>
                <a:lnTo>
                  <a:pt x="32146" y="493855"/>
                </a:lnTo>
                <a:lnTo>
                  <a:pt x="76200" y="495045"/>
                </a:lnTo>
                <a:lnTo>
                  <a:pt x="992365" y="495045"/>
                </a:lnTo>
                <a:lnTo>
                  <a:pt x="1036418" y="493855"/>
                </a:lnTo>
                <a:lnTo>
                  <a:pt x="1059040" y="485520"/>
                </a:lnTo>
                <a:lnTo>
                  <a:pt x="1067374" y="462899"/>
                </a:lnTo>
                <a:lnTo>
                  <a:pt x="1068565" y="418845"/>
                </a:lnTo>
                <a:lnTo>
                  <a:pt x="1068565" y="76200"/>
                </a:lnTo>
                <a:lnTo>
                  <a:pt x="1067374" y="32146"/>
                </a:lnTo>
                <a:lnTo>
                  <a:pt x="1059040" y="9525"/>
                </a:lnTo>
                <a:lnTo>
                  <a:pt x="1036418" y="1190"/>
                </a:lnTo>
                <a:lnTo>
                  <a:pt x="992365" y="0"/>
                </a:lnTo>
                <a:lnTo>
                  <a:pt x="76200" y="0"/>
                </a:lnTo>
                <a:close/>
              </a:path>
            </a:pathLst>
          </a:custGeom>
          <a:noFill/>
          <a:ln w="190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50" name="Google Shape;850;p22"/>
          <p:cNvSpPr txBox="1"/>
          <p:nvPr/>
        </p:nvSpPr>
        <p:spPr>
          <a:xfrm>
            <a:off x="2713394" y="2636908"/>
            <a:ext cx="126301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can change the font color, size, and style.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51" name="Google Shape;851;p22"/>
          <p:cNvSpPr/>
          <p:nvPr/>
        </p:nvSpPr>
        <p:spPr>
          <a:xfrm>
            <a:off x="1372719" y="4382401"/>
            <a:ext cx="1720200" cy="1179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52" name="Google Shape;852;p22"/>
          <p:cNvSpPr/>
          <p:nvPr/>
        </p:nvSpPr>
        <p:spPr>
          <a:xfrm>
            <a:off x="0" y="5683739"/>
            <a:ext cx="4859338" cy="1120286"/>
          </a:xfrm>
          <a:custGeom>
            <a:avLst/>
            <a:gdLst/>
            <a:ahLst/>
            <a:cxnLst/>
            <a:rect l="l" t="t" r="r" b="b"/>
            <a:pathLst>
              <a:path w="4572000" h="942975" extrusionOk="0">
                <a:moveTo>
                  <a:pt x="0" y="942949"/>
                </a:moveTo>
                <a:lnTo>
                  <a:pt x="4572000" y="942949"/>
                </a:lnTo>
                <a:lnTo>
                  <a:pt x="4572000" y="0"/>
                </a:lnTo>
                <a:lnTo>
                  <a:pt x="0" y="0"/>
                </a:lnTo>
                <a:lnTo>
                  <a:pt x="0" y="942949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53" name="Google Shape;853;p22"/>
          <p:cNvSpPr/>
          <p:nvPr/>
        </p:nvSpPr>
        <p:spPr>
          <a:xfrm>
            <a:off x="0" y="564676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54" name="Google Shape;854;p22"/>
          <p:cNvSpPr txBox="1"/>
          <p:nvPr/>
        </p:nvSpPr>
        <p:spPr>
          <a:xfrm>
            <a:off x="445819" y="6063983"/>
            <a:ext cx="2536112" cy="19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algn="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play your game.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55" name="Google Shape;855;p22"/>
          <p:cNvSpPr/>
          <p:nvPr/>
        </p:nvSpPr>
        <p:spPr>
          <a:xfrm>
            <a:off x="3242171" y="6010274"/>
            <a:ext cx="488441" cy="26035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56" name="Google Shape;856;p22"/>
          <p:cNvSpPr/>
          <p:nvPr/>
        </p:nvSpPr>
        <p:spPr>
          <a:xfrm>
            <a:off x="3242170" y="6010274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57" name="Google Shape;857;p22"/>
          <p:cNvSpPr/>
          <p:nvPr/>
        </p:nvSpPr>
        <p:spPr>
          <a:xfrm>
            <a:off x="3044039" y="6140449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58" name="Google Shape;858;p22"/>
          <p:cNvSpPr/>
          <p:nvPr/>
        </p:nvSpPr>
        <p:spPr>
          <a:xfrm>
            <a:off x="3988231" y="372145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59" name="Google Shape;859;p22"/>
          <p:cNvSpPr/>
          <p:nvPr/>
        </p:nvSpPr>
        <p:spPr>
          <a:xfrm>
            <a:off x="3117159" y="555744"/>
            <a:ext cx="112775" cy="11465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60" name="Google Shape;860;p22"/>
          <p:cNvSpPr/>
          <p:nvPr/>
        </p:nvSpPr>
        <p:spPr>
          <a:xfrm>
            <a:off x="2796195" y="227150"/>
            <a:ext cx="64358" cy="11413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61" name="Google Shape;861;p22"/>
          <p:cNvSpPr/>
          <p:nvPr/>
        </p:nvSpPr>
        <p:spPr>
          <a:xfrm>
            <a:off x="3130302" y="709647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62" name="Google Shape;862;p22"/>
          <p:cNvSpPr/>
          <p:nvPr/>
        </p:nvSpPr>
        <p:spPr>
          <a:xfrm>
            <a:off x="4487939" y="683541"/>
            <a:ext cx="89922" cy="925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63" name="Google Shape;863;p22"/>
          <p:cNvSpPr/>
          <p:nvPr/>
        </p:nvSpPr>
        <p:spPr>
          <a:xfrm>
            <a:off x="3268416" y="551722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64" name="Google Shape;864;p22"/>
          <p:cNvSpPr/>
          <p:nvPr/>
        </p:nvSpPr>
        <p:spPr>
          <a:xfrm>
            <a:off x="2981932" y="479113"/>
            <a:ext cx="101289" cy="7654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65" name="Google Shape;865;p22"/>
          <p:cNvSpPr/>
          <p:nvPr/>
        </p:nvSpPr>
        <p:spPr>
          <a:xfrm>
            <a:off x="4582598" y="805277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66" name="Google Shape;866;p22"/>
          <p:cNvSpPr/>
          <p:nvPr/>
        </p:nvSpPr>
        <p:spPr>
          <a:xfrm>
            <a:off x="3230833" y="355382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67" name="Google Shape;867;p22"/>
          <p:cNvSpPr/>
          <p:nvPr/>
        </p:nvSpPr>
        <p:spPr>
          <a:xfrm>
            <a:off x="3473519" y="965962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68" name="Google Shape;868;p22"/>
          <p:cNvSpPr/>
          <p:nvPr/>
        </p:nvSpPr>
        <p:spPr>
          <a:xfrm>
            <a:off x="3365952" y="409069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69" name="Google Shape;869;p22"/>
          <p:cNvSpPr/>
          <p:nvPr/>
        </p:nvSpPr>
        <p:spPr>
          <a:xfrm>
            <a:off x="3203116" y="849256"/>
            <a:ext cx="91211" cy="8571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70" name="Google Shape;870;p22"/>
          <p:cNvSpPr/>
          <p:nvPr/>
        </p:nvSpPr>
        <p:spPr>
          <a:xfrm>
            <a:off x="4640860" y="949007"/>
            <a:ext cx="74808" cy="8736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71" name="Google Shape;871;p22"/>
          <p:cNvSpPr/>
          <p:nvPr/>
        </p:nvSpPr>
        <p:spPr>
          <a:xfrm>
            <a:off x="3722387" y="743963"/>
            <a:ext cx="75124" cy="10199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72" name="Google Shape;872;p22"/>
          <p:cNvSpPr/>
          <p:nvPr/>
        </p:nvSpPr>
        <p:spPr>
          <a:xfrm>
            <a:off x="2871398" y="372248"/>
            <a:ext cx="86639" cy="90995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73" name="Google Shape;873;p22"/>
          <p:cNvSpPr/>
          <p:nvPr/>
        </p:nvSpPr>
        <p:spPr>
          <a:xfrm>
            <a:off x="3621164" y="873266"/>
            <a:ext cx="90728" cy="9034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74" name="Google Shape;874;p22"/>
          <p:cNvSpPr/>
          <p:nvPr/>
        </p:nvSpPr>
        <p:spPr>
          <a:xfrm>
            <a:off x="3135680" y="414405"/>
            <a:ext cx="72529" cy="10363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75" name="Google Shape;875;p22"/>
          <p:cNvSpPr/>
          <p:nvPr/>
        </p:nvSpPr>
        <p:spPr>
          <a:xfrm>
            <a:off x="3916247" y="553713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76" name="Google Shape;876;p22"/>
          <p:cNvSpPr/>
          <p:nvPr/>
        </p:nvSpPr>
        <p:spPr>
          <a:xfrm>
            <a:off x="3325115" y="942010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77" name="Google Shape;877;p22"/>
          <p:cNvSpPr/>
          <p:nvPr/>
        </p:nvSpPr>
        <p:spPr>
          <a:xfrm>
            <a:off x="3801103" y="617026"/>
            <a:ext cx="86423" cy="9777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78" name="Google Shape;878;p22"/>
          <p:cNvSpPr/>
          <p:nvPr/>
        </p:nvSpPr>
        <p:spPr>
          <a:xfrm>
            <a:off x="4150766" y="469147"/>
            <a:ext cx="167284" cy="87077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79" name="Google Shape;879;p22"/>
          <p:cNvSpPr txBox="1">
            <a:spLocks noGrp="1"/>
          </p:cNvSpPr>
          <p:nvPr>
            <p:ph type="title"/>
          </p:nvPr>
        </p:nvSpPr>
        <p:spPr>
          <a:xfrm>
            <a:off x="359569" y="412644"/>
            <a:ext cx="4356099" cy="684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>
              <a:lnSpc>
                <a:spcPct val="115625"/>
              </a:lnSpc>
            </a:pPr>
            <a:r>
              <a:rPr lang="en-US" sz="2400" dirty="0"/>
              <a:t>Victory Message</a:t>
            </a:r>
            <a:endParaRPr sz="2400" dirty="0"/>
          </a:p>
          <a:p>
            <a:pPr marL="12700">
              <a:lnSpc>
                <a:spcPct val="109500"/>
              </a:lnSpc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0" name="Google Shape;880;p22"/>
          <p:cNvSpPr txBox="1"/>
          <p:nvPr/>
        </p:nvSpPr>
        <p:spPr>
          <a:xfrm>
            <a:off x="143669" y="1239352"/>
            <a:ext cx="4572000" cy="282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1" name="Google Shape;881;p22"/>
          <p:cNvSpPr txBox="1"/>
          <p:nvPr/>
        </p:nvSpPr>
        <p:spPr>
          <a:xfrm>
            <a:off x="143669" y="3249782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82" name="Google Shape;882;p22"/>
          <p:cNvSpPr txBox="1"/>
          <p:nvPr/>
        </p:nvSpPr>
        <p:spPr>
          <a:xfrm>
            <a:off x="2230960" y="3975099"/>
            <a:ext cx="2484707" cy="21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Hide the message at the beginning.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3" name="Google Shape;883;p22"/>
          <p:cNvSpPr/>
          <p:nvPr/>
        </p:nvSpPr>
        <p:spPr>
          <a:xfrm>
            <a:off x="1708061" y="4060630"/>
            <a:ext cx="502919" cy="0"/>
          </a:xfrm>
          <a:custGeom>
            <a:avLst/>
            <a:gdLst/>
            <a:ahLst/>
            <a:cxnLst/>
            <a:rect l="l" t="t" r="r" b="b"/>
            <a:pathLst>
              <a:path w="502919" h="120000" extrusionOk="0">
                <a:moveTo>
                  <a:pt x="502767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84" name="Google Shape;884;p22"/>
          <p:cNvSpPr/>
          <p:nvPr/>
        </p:nvSpPr>
        <p:spPr>
          <a:xfrm>
            <a:off x="733309" y="3663858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 extrusionOk="0">
                <a:moveTo>
                  <a:pt x="407873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200"/>
                </a:lnTo>
                <a:lnTo>
                  <a:pt x="482882" y="32146"/>
                </a:lnTo>
                <a:lnTo>
                  <a:pt x="474548" y="9525"/>
                </a:lnTo>
                <a:lnTo>
                  <a:pt x="451926" y="1190"/>
                </a:lnTo>
                <a:lnTo>
                  <a:pt x="4078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85" name="Google Shape;885;p22"/>
          <p:cNvSpPr/>
          <p:nvPr/>
        </p:nvSpPr>
        <p:spPr>
          <a:xfrm>
            <a:off x="733308" y="3781221"/>
            <a:ext cx="484068" cy="159538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86" name="Google Shape;886;p22"/>
          <p:cNvSpPr/>
          <p:nvPr/>
        </p:nvSpPr>
        <p:spPr>
          <a:xfrm>
            <a:off x="733309" y="3663858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200"/>
                </a:lnTo>
                <a:lnTo>
                  <a:pt x="482882" y="32146"/>
                </a:lnTo>
                <a:lnTo>
                  <a:pt x="474548" y="9525"/>
                </a:lnTo>
                <a:lnTo>
                  <a:pt x="451926" y="1190"/>
                </a:lnTo>
                <a:lnTo>
                  <a:pt x="407873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87" name="Google Shape;887;p22"/>
          <p:cNvSpPr txBox="1"/>
          <p:nvPr/>
        </p:nvSpPr>
        <p:spPr>
          <a:xfrm>
            <a:off x="755553" y="3965893"/>
            <a:ext cx="44069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Sprite2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8" name="Google Shape;888;p22"/>
          <p:cNvSpPr txBox="1"/>
          <p:nvPr/>
        </p:nvSpPr>
        <p:spPr>
          <a:xfrm>
            <a:off x="883160" y="2636908"/>
            <a:ext cx="111760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Paint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icon to make a new sprite.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9" name="Google Shape;889;p22"/>
          <p:cNvSpPr/>
          <p:nvPr/>
        </p:nvSpPr>
        <p:spPr>
          <a:xfrm>
            <a:off x="880270" y="1547736"/>
            <a:ext cx="705801" cy="1050251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90" name="Google Shape;890;p22"/>
          <p:cNvSpPr/>
          <p:nvPr/>
        </p:nvSpPr>
        <p:spPr>
          <a:xfrm>
            <a:off x="1494407" y="2045866"/>
            <a:ext cx="102565" cy="114338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92" name="Google Shape;892;p22"/>
          <p:cNvSpPr/>
          <p:nvPr/>
        </p:nvSpPr>
        <p:spPr>
          <a:xfrm>
            <a:off x="1724820" y="4866977"/>
            <a:ext cx="210819" cy="0"/>
          </a:xfrm>
          <a:custGeom>
            <a:avLst/>
            <a:gdLst/>
            <a:ahLst/>
            <a:cxnLst/>
            <a:rect l="l" t="t" r="r" b="b"/>
            <a:pathLst>
              <a:path w="210819" h="120000" extrusionOk="0">
                <a:moveTo>
                  <a:pt x="0" y="0"/>
                </a:moveTo>
                <a:lnTo>
                  <a:pt x="21082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93" name="Google Shape;893;p22"/>
          <p:cNvSpPr txBox="1"/>
          <p:nvPr/>
        </p:nvSpPr>
        <p:spPr>
          <a:xfrm>
            <a:off x="1895619" y="4801162"/>
            <a:ext cx="1390500" cy="1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Show the message.</a:t>
            </a:r>
            <a:endParaRPr sz="9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628;p18">
            <a:extLst>
              <a:ext uri="{FF2B5EF4-FFF2-40B4-BE49-F238E27FC236}">
                <a16:creationId xmlns:a16="http://schemas.microsoft.com/office/drawing/2014/main" id="{E251481F-9357-544D-9AF1-BE2005B0C83B}"/>
              </a:ext>
            </a:extLst>
          </p:cNvPr>
          <p:cNvSpPr txBox="1"/>
          <p:nvPr/>
        </p:nvSpPr>
        <p:spPr>
          <a:xfrm>
            <a:off x="3294259" y="4470650"/>
            <a:ext cx="1283603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the backdrop for the next level.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" name="Google Shape;892;p22">
            <a:extLst>
              <a:ext uri="{FF2B5EF4-FFF2-40B4-BE49-F238E27FC236}">
                <a16:creationId xmlns:a16="http://schemas.microsoft.com/office/drawing/2014/main" id="{1B4A6391-0205-914D-83D3-C949D32B61A0}"/>
              </a:ext>
            </a:extLst>
          </p:cNvPr>
          <p:cNvSpPr/>
          <p:nvPr/>
        </p:nvSpPr>
        <p:spPr>
          <a:xfrm>
            <a:off x="3044040" y="4629763"/>
            <a:ext cx="210819" cy="0"/>
          </a:xfrm>
          <a:custGeom>
            <a:avLst/>
            <a:gdLst/>
            <a:ahLst/>
            <a:cxnLst/>
            <a:rect l="l" t="t" r="r" b="b"/>
            <a:pathLst>
              <a:path w="210819" h="120000" extrusionOk="0">
                <a:moveTo>
                  <a:pt x="0" y="0"/>
                </a:moveTo>
                <a:lnTo>
                  <a:pt x="21082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6" name="Google Shape;628;p18">
            <a:extLst>
              <a:ext uri="{FF2B5EF4-FFF2-40B4-BE49-F238E27FC236}">
                <a16:creationId xmlns:a16="http://schemas.microsoft.com/office/drawing/2014/main" id="{0BCFBD9D-5368-1E4F-96DB-E0310D5D218B}"/>
              </a:ext>
            </a:extLst>
          </p:cNvPr>
          <p:cNvSpPr txBox="1"/>
          <p:nvPr/>
        </p:nvSpPr>
        <p:spPr>
          <a:xfrm>
            <a:off x="143670" y="5720798"/>
            <a:ext cx="4571999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algn="ctr">
              <a:lnSpc>
                <a:spcPct val="111100"/>
              </a:lnSpc>
            </a:pPr>
            <a:r>
              <a:rPr lang="en-US" b="1" dirty="0">
                <a:solidFill>
                  <a:srgbClr val="7AA687"/>
                </a:solidFill>
                <a:latin typeface="Montserrat Black" pitchFamily="2" charset="77"/>
                <a:ea typeface="Roboto Medium"/>
                <a:cs typeface="Roboto Medium"/>
                <a:sym typeface="Roboto Medium"/>
              </a:rPr>
              <a:t>TRY IT</a:t>
            </a:r>
            <a:endParaRPr b="1" dirty="0">
              <a:solidFill>
                <a:srgbClr val="7AA687"/>
              </a:solidFill>
              <a:latin typeface="Montserrat Black" pitchFamily="2" charset="77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7" name="Google Shape;880;p22">
            <a:extLst>
              <a:ext uri="{FF2B5EF4-FFF2-40B4-BE49-F238E27FC236}">
                <a16:creationId xmlns:a16="http://schemas.microsoft.com/office/drawing/2014/main" id="{764F30D1-7A35-4ED7-B1D4-1BD9902F624B}"/>
              </a:ext>
            </a:extLst>
          </p:cNvPr>
          <p:cNvSpPr txBox="1"/>
          <p:nvPr/>
        </p:nvSpPr>
        <p:spPr>
          <a:xfrm>
            <a:off x="2604929" y="1574337"/>
            <a:ext cx="1458732" cy="461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  <a:spcBef>
                <a:spcPts val="740"/>
              </a:spcBef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Text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tool to write a message, like “Level Up!”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9" name="Google Shape;99;p8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0" name="Google Shape;100;p8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1" name="Google Shape;101;p8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2" name="Google Shape;102;p8"/>
          <p:cNvSpPr/>
          <p:nvPr/>
        </p:nvSpPr>
        <p:spPr>
          <a:xfrm>
            <a:off x="3447810" y="6128771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3" name="Google Shape;103;p8"/>
          <p:cNvSpPr/>
          <p:nvPr/>
        </p:nvSpPr>
        <p:spPr>
          <a:xfrm>
            <a:off x="0" y="0"/>
            <a:ext cx="4859338" cy="841692"/>
          </a:xfrm>
          <a:custGeom>
            <a:avLst/>
            <a:gdLst/>
            <a:ahLst/>
            <a:cxnLst/>
            <a:rect l="l" t="t" r="r" b="b"/>
            <a:pathLst>
              <a:path w="4572000" h="640080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4" name="Google Shape;104;p8"/>
          <p:cNvSpPr/>
          <p:nvPr/>
        </p:nvSpPr>
        <p:spPr>
          <a:xfrm>
            <a:off x="0" y="5962584"/>
            <a:ext cx="4859338" cy="835835"/>
          </a:xfrm>
          <a:custGeom>
            <a:avLst/>
            <a:gdLst/>
            <a:ahLst/>
            <a:cxnLst/>
            <a:rect l="l" t="t" r="r" b="b"/>
            <a:pathLst>
              <a:path w="4572000" h="640079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5" name="Google Shape;105;p8"/>
          <p:cNvSpPr/>
          <p:nvPr/>
        </p:nvSpPr>
        <p:spPr>
          <a:xfrm>
            <a:off x="257628" y="290483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5" extrusionOk="0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1" y="385298"/>
                </a:lnTo>
                <a:lnTo>
                  <a:pt x="329272" y="361494"/>
                </a:lnTo>
                <a:lnTo>
                  <a:pt x="360814" y="330206"/>
                </a:lnTo>
                <a:lnTo>
                  <a:pt x="384862" y="292625"/>
                </a:lnTo>
                <a:lnTo>
                  <a:pt x="400213" y="249947"/>
                </a:lnTo>
                <a:lnTo>
                  <a:pt x="40316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2" y="69305"/>
                </a:lnTo>
                <a:lnTo>
                  <a:pt x="330114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5" extrusionOk="0">
                <a:moveTo>
                  <a:pt x="354152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65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64" y="224726"/>
                </a:lnTo>
                <a:lnTo>
                  <a:pt x="405663" y="203365"/>
                </a:lnTo>
                <a:lnTo>
                  <a:pt x="400399" y="157008"/>
                </a:lnTo>
                <a:lnTo>
                  <a:pt x="385227" y="114338"/>
                </a:lnTo>
                <a:lnTo>
                  <a:pt x="361386" y="76603"/>
                </a:lnTo>
                <a:lnTo>
                  <a:pt x="354152" y="6930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6" name="Google Shape;106;p8"/>
          <p:cNvSpPr/>
          <p:nvPr/>
        </p:nvSpPr>
        <p:spPr>
          <a:xfrm>
            <a:off x="323419" y="201612"/>
            <a:ext cx="2043427" cy="212767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7" name="Google Shape;107;p8"/>
          <p:cNvSpPr/>
          <p:nvPr/>
        </p:nvSpPr>
        <p:spPr>
          <a:xfrm>
            <a:off x="143670" y="5627738"/>
            <a:ext cx="563245" cy="891540"/>
          </a:xfrm>
          <a:custGeom>
            <a:avLst/>
            <a:gdLst/>
            <a:ahLst/>
            <a:cxnLst/>
            <a:rect l="l" t="t" r="r" b="b"/>
            <a:pathLst>
              <a:path w="563245" h="891539" extrusionOk="0">
                <a:moveTo>
                  <a:pt x="114503" y="0"/>
                </a:moveTo>
                <a:lnTo>
                  <a:pt x="66351" y="2748"/>
                </a:lnTo>
                <a:lnTo>
                  <a:pt x="19660" y="10569"/>
                </a:lnTo>
                <a:lnTo>
                  <a:pt x="0" y="16087"/>
                </a:lnTo>
                <a:lnTo>
                  <a:pt x="0" y="875029"/>
                </a:lnTo>
                <a:lnTo>
                  <a:pt x="23504" y="881386"/>
                </a:lnTo>
                <a:lnTo>
                  <a:pt x="70838" y="888933"/>
                </a:lnTo>
                <a:lnTo>
                  <a:pt x="119722" y="891451"/>
                </a:lnTo>
                <a:lnTo>
                  <a:pt x="168830" y="888773"/>
                </a:lnTo>
                <a:lnTo>
                  <a:pt x="216224" y="881076"/>
                </a:lnTo>
                <a:lnTo>
                  <a:pt x="261656" y="868615"/>
                </a:lnTo>
                <a:lnTo>
                  <a:pt x="304877" y="851644"/>
                </a:lnTo>
                <a:lnTo>
                  <a:pt x="345637" y="830416"/>
                </a:lnTo>
                <a:lnTo>
                  <a:pt x="383687" y="805186"/>
                </a:lnTo>
                <a:lnTo>
                  <a:pt x="418776" y="776208"/>
                </a:lnTo>
                <a:lnTo>
                  <a:pt x="450657" y="743736"/>
                </a:lnTo>
                <a:lnTo>
                  <a:pt x="479079" y="708024"/>
                </a:lnTo>
                <a:lnTo>
                  <a:pt x="503793" y="669326"/>
                </a:lnTo>
                <a:lnTo>
                  <a:pt x="524550" y="627896"/>
                </a:lnTo>
                <a:lnTo>
                  <a:pt x="541100" y="583988"/>
                </a:lnTo>
                <a:lnTo>
                  <a:pt x="553194" y="537857"/>
                </a:lnTo>
                <a:lnTo>
                  <a:pt x="559959" y="493814"/>
                </a:lnTo>
                <a:lnTo>
                  <a:pt x="431025" y="493814"/>
                </a:lnTo>
                <a:lnTo>
                  <a:pt x="417308" y="443259"/>
                </a:lnTo>
                <a:lnTo>
                  <a:pt x="399090" y="395631"/>
                </a:lnTo>
                <a:lnTo>
                  <a:pt x="376400" y="350804"/>
                </a:lnTo>
                <a:lnTo>
                  <a:pt x="349264" y="308651"/>
                </a:lnTo>
                <a:lnTo>
                  <a:pt x="317712" y="269044"/>
                </a:lnTo>
                <a:lnTo>
                  <a:pt x="281769" y="231857"/>
                </a:lnTo>
                <a:lnTo>
                  <a:pt x="241465" y="196964"/>
                </a:lnTo>
                <a:lnTo>
                  <a:pt x="249910" y="189796"/>
                </a:lnTo>
                <a:lnTo>
                  <a:pt x="292933" y="157527"/>
                </a:lnTo>
                <a:lnTo>
                  <a:pt x="309268" y="152296"/>
                </a:lnTo>
                <a:lnTo>
                  <a:pt x="453874" y="152296"/>
                </a:lnTo>
                <a:lnTo>
                  <a:pt x="447307" y="144381"/>
                </a:lnTo>
                <a:lnTo>
                  <a:pt x="414896" y="112591"/>
                </a:lnTo>
                <a:lnTo>
                  <a:pt x="379322" y="84199"/>
                </a:lnTo>
                <a:lnTo>
                  <a:pt x="340853" y="59471"/>
                </a:lnTo>
                <a:lnTo>
                  <a:pt x="299759" y="38669"/>
                </a:lnTo>
                <a:lnTo>
                  <a:pt x="256308" y="22057"/>
                </a:lnTo>
                <a:lnTo>
                  <a:pt x="210769" y="9899"/>
                </a:lnTo>
                <a:lnTo>
                  <a:pt x="163411" y="2459"/>
                </a:lnTo>
                <a:lnTo>
                  <a:pt x="114503" y="0"/>
                </a:lnTo>
                <a:close/>
              </a:path>
              <a:path w="563245" h="891539" extrusionOk="0">
                <a:moveTo>
                  <a:pt x="453874" y="152296"/>
                </a:moveTo>
                <a:lnTo>
                  <a:pt x="309268" y="152296"/>
                </a:lnTo>
                <a:lnTo>
                  <a:pt x="325058" y="158769"/>
                </a:lnTo>
                <a:lnTo>
                  <a:pt x="347395" y="177342"/>
                </a:lnTo>
                <a:lnTo>
                  <a:pt x="382563" y="214549"/>
                </a:lnTo>
                <a:lnTo>
                  <a:pt x="408294" y="254585"/>
                </a:lnTo>
                <a:lnTo>
                  <a:pt x="425814" y="297079"/>
                </a:lnTo>
                <a:lnTo>
                  <a:pt x="436347" y="341655"/>
                </a:lnTo>
                <a:lnTo>
                  <a:pt x="441116" y="387941"/>
                </a:lnTo>
                <a:lnTo>
                  <a:pt x="441347" y="435564"/>
                </a:lnTo>
                <a:lnTo>
                  <a:pt x="438264" y="484149"/>
                </a:lnTo>
                <a:lnTo>
                  <a:pt x="438035" y="486841"/>
                </a:lnTo>
                <a:lnTo>
                  <a:pt x="434568" y="489242"/>
                </a:lnTo>
                <a:lnTo>
                  <a:pt x="431025" y="493814"/>
                </a:lnTo>
                <a:lnTo>
                  <a:pt x="559959" y="493814"/>
                </a:lnTo>
                <a:lnTo>
                  <a:pt x="560582" y="489756"/>
                </a:lnTo>
                <a:lnTo>
                  <a:pt x="563016" y="439940"/>
                </a:lnTo>
                <a:lnTo>
                  <a:pt x="560279" y="391739"/>
                </a:lnTo>
                <a:lnTo>
                  <a:pt x="552496" y="345091"/>
                </a:lnTo>
                <a:lnTo>
                  <a:pt x="539936" y="300260"/>
                </a:lnTo>
                <a:lnTo>
                  <a:pt x="522869" y="257510"/>
                </a:lnTo>
                <a:lnTo>
                  <a:pt x="501562" y="217105"/>
                </a:lnTo>
                <a:lnTo>
                  <a:pt x="476285" y="179307"/>
                </a:lnTo>
                <a:lnTo>
                  <a:pt x="453874" y="15229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8" name="Google Shape;108;p8"/>
          <p:cNvSpPr/>
          <p:nvPr/>
        </p:nvSpPr>
        <p:spPr>
          <a:xfrm>
            <a:off x="2320023" y="460059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90" extrusionOk="0">
                <a:moveTo>
                  <a:pt x="417539" y="0"/>
                </a:moveTo>
                <a:lnTo>
                  <a:pt x="370216" y="468"/>
                </a:lnTo>
                <a:lnTo>
                  <a:pt x="322567" y="6616"/>
                </a:lnTo>
                <a:lnTo>
                  <a:pt x="273437" y="19181"/>
                </a:lnTo>
                <a:lnTo>
                  <a:pt x="226995" y="37513"/>
                </a:lnTo>
                <a:lnTo>
                  <a:pt x="183640" y="61198"/>
                </a:lnTo>
                <a:lnTo>
                  <a:pt x="143770" y="89822"/>
                </a:lnTo>
                <a:lnTo>
                  <a:pt x="107781" y="122970"/>
                </a:lnTo>
                <a:lnTo>
                  <a:pt x="76073" y="160230"/>
                </a:lnTo>
                <a:lnTo>
                  <a:pt x="49043" y="201186"/>
                </a:lnTo>
                <a:lnTo>
                  <a:pt x="27088" y="245426"/>
                </a:lnTo>
                <a:lnTo>
                  <a:pt x="10608" y="292535"/>
                </a:lnTo>
                <a:lnTo>
                  <a:pt x="0" y="342099"/>
                </a:lnTo>
                <a:lnTo>
                  <a:pt x="395" y="349658"/>
                </a:lnTo>
                <a:lnTo>
                  <a:pt x="17932" y="363956"/>
                </a:lnTo>
                <a:lnTo>
                  <a:pt x="28143" y="363956"/>
                </a:lnTo>
                <a:lnTo>
                  <a:pt x="36283" y="357161"/>
                </a:lnTo>
                <a:lnTo>
                  <a:pt x="37693" y="347713"/>
                </a:lnTo>
                <a:lnTo>
                  <a:pt x="48696" y="297995"/>
                </a:lnTo>
                <a:lnTo>
                  <a:pt x="66210" y="251073"/>
                </a:lnTo>
                <a:lnTo>
                  <a:pt x="89742" y="207459"/>
                </a:lnTo>
                <a:lnTo>
                  <a:pt x="118798" y="167668"/>
                </a:lnTo>
                <a:lnTo>
                  <a:pt x="152884" y="132215"/>
                </a:lnTo>
                <a:lnTo>
                  <a:pt x="191507" y="101611"/>
                </a:lnTo>
                <a:lnTo>
                  <a:pt x="234172" y="76372"/>
                </a:lnTo>
                <a:lnTo>
                  <a:pt x="280385" y="57012"/>
                </a:lnTo>
                <a:lnTo>
                  <a:pt x="329653" y="44043"/>
                </a:lnTo>
                <a:lnTo>
                  <a:pt x="377590" y="38187"/>
                </a:lnTo>
                <a:lnTo>
                  <a:pt x="568172" y="38187"/>
                </a:lnTo>
                <a:lnTo>
                  <a:pt x="553172" y="30833"/>
                </a:lnTo>
                <a:lnTo>
                  <a:pt x="509454" y="15366"/>
                </a:lnTo>
                <a:lnTo>
                  <a:pt x="464097" y="5027"/>
                </a:lnTo>
                <a:lnTo>
                  <a:pt x="417539" y="0"/>
                </a:lnTo>
                <a:close/>
              </a:path>
              <a:path w="735330" h="364490" extrusionOk="0">
                <a:moveTo>
                  <a:pt x="568172" y="38187"/>
                </a:moveTo>
                <a:lnTo>
                  <a:pt x="377590" y="38187"/>
                </a:lnTo>
                <a:lnTo>
                  <a:pt x="425097" y="38652"/>
                </a:lnTo>
                <a:lnTo>
                  <a:pt x="471632" y="45211"/>
                </a:lnTo>
                <a:lnTo>
                  <a:pt x="516656" y="57637"/>
                </a:lnTo>
                <a:lnTo>
                  <a:pt x="559627" y="75702"/>
                </a:lnTo>
                <a:lnTo>
                  <a:pt x="600005" y="99178"/>
                </a:lnTo>
                <a:lnTo>
                  <a:pt x="637250" y="127837"/>
                </a:lnTo>
                <a:lnTo>
                  <a:pt x="670820" y="161452"/>
                </a:lnTo>
                <a:lnTo>
                  <a:pt x="700176" y="199796"/>
                </a:lnTo>
                <a:lnTo>
                  <a:pt x="705534" y="205142"/>
                </a:lnTo>
                <a:lnTo>
                  <a:pt x="712292" y="207911"/>
                </a:lnTo>
                <a:lnTo>
                  <a:pt x="719593" y="207947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10" y="140319"/>
                </a:lnTo>
                <a:lnTo>
                  <a:pt x="670120" y="106172"/>
                </a:lnTo>
                <a:lnTo>
                  <a:pt x="633868" y="76372"/>
                </a:lnTo>
                <a:lnTo>
                  <a:pt x="594814" y="51246"/>
                </a:lnTo>
                <a:lnTo>
                  <a:pt x="568172" y="38187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9" name="Google Shape;109;p8"/>
          <p:cNvSpPr/>
          <p:nvPr/>
        </p:nvSpPr>
        <p:spPr>
          <a:xfrm>
            <a:off x="2484904" y="641424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70" extrusionOk="0">
                <a:moveTo>
                  <a:pt x="231111" y="0"/>
                </a:moveTo>
                <a:lnTo>
                  <a:pt x="183967" y="5877"/>
                </a:lnTo>
                <a:lnTo>
                  <a:pt x="138701" y="20372"/>
                </a:lnTo>
                <a:lnTo>
                  <a:pt x="97054" y="42786"/>
                </a:lnTo>
                <a:lnTo>
                  <a:pt x="59842" y="72469"/>
                </a:lnTo>
                <a:lnTo>
                  <a:pt x="27881" y="108770"/>
                </a:lnTo>
                <a:lnTo>
                  <a:pt x="1988" y="151038"/>
                </a:lnTo>
                <a:lnTo>
                  <a:pt x="0" y="158335"/>
                </a:lnTo>
                <a:lnTo>
                  <a:pt x="936" y="165578"/>
                </a:lnTo>
                <a:lnTo>
                  <a:pt x="4523" y="171943"/>
                </a:lnTo>
                <a:lnTo>
                  <a:pt x="10485" y="176603"/>
                </a:lnTo>
                <a:lnTo>
                  <a:pt x="13215" y="177988"/>
                </a:lnTo>
                <a:lnTo>
                  <a:pt x="16136" y="178635"/>
                </a:lnTo>
                <a:lnTo>
                  <a:pt x="25979" y="178635"/>
                </a:lnTo>
                <a:lnTo>
                  <a:pt x="32710" y="174787"/>
                </a:lnTo>
                <a:lnTo>
                  <a:pt x="36050" y="168120"/>
                </a:lnTo>
                <a:lnTo>
                  <a:pt x="64757" y="123339"/>
                </a:lnTo>
                <a:lnTo>
                  <a:pt x="101256" y="86845"/>
                </a:lnTo>
                <a:lnTo>
                  <a:pt x="144183" y="59729"/>
                </a:lnTo>
                <a:lnTo>
                  <a:pt x="192171" y="43088"/>
                </a:lnTo>
                <a:lnTo>
                  <a:pt x="242683" y="38011"/>
                </a:lnTo>
                <a:lnTo>
                  <a:pt x="375487" y="38011"/>
                </a:lnTo>
                <a:lnTo>
                  <a:pt x="368842" y="33591"/>
                </a:lnTo>
                <a:lnTo>
                  <a:pt x="324569" y="14101"/>
                </a:lnTo>
                <a:lnTo>
                  <a:pt x="278319" y="2823"/>
                </a:lnTo>
                <a:lnTo>
                  <a:pt x="231111" y="0"/>
                </a:lnTo>
                <a:close/>
              </a:path>
              <a:path w="417194" h="179070" extrusionOk="0">
                <a:moveTo>
                  <a:pt x="375487" y="38011"/>
                </a:moveTo>
                <a:lnTo>
                  <a:pt x="242683" y="38011"/>
                </a:lnTo>
                <a:lnTo>
                  <a:pt x="293031" y="44561"/>
                </a:lnTo>
                <a:lnTo>
                  <a:pt x="341507" y="62323"/>
                </a:lnTo>
                <a:lnTo>
                  <a:pt x="386405" y="90878"/>
                </a:lnTo>
                <a:lnTo>
                  <a:pt x="393151" y="94318"/>
                </a:lnTo>
                <a:lnTo>
                  <a:pt x="400433" y="94892"/>
                </a:lnTo>
                <a:lnTo>
                  <a:pt x="407395" y="92693"/>
                </a:lnTo>
                <a:lnTo>
                  <a:pt x="413176" y="87818"/>
                </a:lnTo>
                <a:lnTo>
                  <a:pt x="416616" y="81084"/>
                </a:lnTo>
                <a:lnTo>
                  <a:pt x="417190" y="73803"/>
                </a:lnTo>
                <a:lnTo>
                  <a:pt x="414991" y="66836"/>
                </a:lnTo>
                <a:lnTo>
                  <a:pt x="410116" y="61046"/>
                </a:lnTo>
                <a:lnTo>
                  <a:pt x="375487" y="38011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0" name="Google Shape;110;p8"/>
          <p:cNvSpPr/>
          <p:nvPr/>
        </p:nvSpPr>
        <p:spPr>
          <a:xfrm>
            <a:off x="2219771" y="5575511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5" h="430529" extrusionOk="0">
                <a:moveTo>
                  <a:pt x="560223" y="249288"/>
                </a:moveTo>
                <a:lnTo>
                  <a:pt x="534809" y="249288"/>
                </a:lnTo>
                <a:lnTo>
                  <a:pt x="541362" y="424954"/>
                </a:lnTo>
                <a:lnTo>
                  <a:pt x="546988" y="430339"/>
                </a:lnTo>
                <a:lnTo>
                  <a:pt x="554100" y="430339"/>
                </a:lnTo>
                <a:lnTo>
                  <a:pt x="561276" y="430072"/>
                </a:lnTo>
                <a:lnTo>
                  <a:pt x="566750" y="424179"/>
                </a:lnTo>
                <a:lnTo>
                  <a:pt x="560223" y="249288"/>
                </a:lnTo>
                <a:close/>
              </a:path>
              <a:path w="567055" h="430529" extrusionOk="0">
                <a:moveTo>
                  <a:pt x="389441" y="139712"/>
                </a:moveTo>
                <a:lnTo>
                  <a:pt x="364045" y="139712"/>
                </a:lnTo>
                <a:lnTo>
                  <a:pt x="363639" y="323418"/>
                </a:lnTo>
                <a:lnTo>
                  <a:pt x="365975" y="327558"/>
                </a:lnTo>
                <a:lnTo>
                  <a:pt x="373633" y="332181"/>
                </a:lnTo>
                <a:lnTo>
                  <a:pt x="378383" y="332270"/>
                </a:lnTo>
                <a:lnTo>
                  <a:pt x="443313" y="297840"/>
                </a:lnTo>
                <a:lnTo>
                  <a:pt x="389102" y="297840"/>
                </a:lnTo>
                <a:lnTo>
                  <a:pt x="389441" y="139712"/>
                </a:lnTo>
                <a:close/>
              </a:path>
              <a:path w="567055" h="430529" extrusionOk="0">
                <a:moveTo>
                  <a:pt x="544639" y="215315"/>
                </a:moveTo>
                <a:lnTo>
                  <a:pt x="389102" y="297840"/>
                </a:lnTo>
                <a:lnTo>
                  <a:pt x="443313" y="297840"/>
                </a:lnTo>
                <a:lnTo>
                  <a:pt x="534809" y="249288"/>
                </a:lnTo>
                <a:lnTo>
                  <a:pt x="560223" y="249288"/>
                </a:lnTo>
                <a:lnTo>
                  <a:pt x="559269" y="223735"/>
                </a:lnTo>
                <a:lnTo>
                  <a:pt x="556869" y="219760"/>
                </a:lnTo>
                <a:lnTo>
                  <a:pt x="549300" y="215391"/>
                </a:lnTo>
                <a:lnTo>
                  <a:pt x="544639" y="215315"/>
                </a:lnTo>
                <a:close/>
              </a:path>
              <a:path w="567055" h="430529" extrusionOk="0">
                <a:moveTo>
                  <a:pt x="190886" y="34226"/>
                </a:moveTo>
                <a:lnTo>
                  <a:pt x="165417" y="34226"/>
                </a:lnTo>
                <a:lnTo>
                  <a:pt x="178371" y="224320"/>
                </a:lnTo>
                <a:lnTo>
                  <a:pt x="180835" y="228193"/>
                </a:lnTo>
                <a:lnTo>
                  <a:pt x="188417" y="232371"/>
                </a:lnTo>
                <a:lnTo>
                  <a:pt x="193025" y="232371"/>
                </a:lnTo>
                <a:lnTo>
                  <a:pt x="255399" y="198577"/>
                </a:lnTo>
                <a:lnTo>
                  <a:pt x="202082" y="198577"/>
                </a:lnTo>
                <a:lnTo>
                  <a:pt x="190886" y="34226"/>
                </a:lnTo>
                <a:close/>
              </a:path>
              <a:path w="567055" h="430529" extrusionOk="0">
                <a:moveTo>
                  <a:pt x="374688" y="105067"/>
                </a:moveTo>
                <a:lnTo>
                  <a:pt x="202082" y="198577"/>
                </a:lnTo>
                <a:lnTo>
                  <a:pt x="255399" y="198577"/>
                </a:lnTo>
                <a:lnTo>
                  <a:pt x="364045" y="139712"/>
                </a:lnTo>
                <a:lnTo>
                  <a:pt x="389441" y="139712"/>
                </a:lnTo>
                <a:lnTo>
                  <a:pt x="389496" y="113918"/>
                </a:lnTo>
                <a:lnTo>
                  <a:pt x="387146" y="109766"/>
                </a:lnTo>
                <a:lnTo>
                  <a:pt x="379437" y="105168"/>
                </a:lnTo>
                <a:lnTo>
                  <a:pt x="374688" y="105067"/>
                </a:lnTo>
                <a:close/>
              </a:path>
              <a:path w="567055" h="430529" extrusionOk="0">
                <a:moveTo>
                  <a:pt x="178904" y="0"/>
                </a:moveTo>
                <a:lnTo>
                  <a:pt x="174282" y="38"/>
                </a:lnTo>
                <a:lnTo>
                  <a:pt x="2146" y="97243"/>
                </a:lnTo>
                <a:lnTo>
                  <a:pt x="0" y="105003"/>
                </a:lnTo>
                <a:lnTo>
                  <a:pt x="6908" y="117220"/>
                </a:lnTo>
                <a:lnTo>
                  <a:pt x="14655" y="119367"/>
                </a:lnTo>
                <a:lnTo>
                  <a:pt x="165417" y="34226"/>
                </a:lnTo>
                <a:lnTo>
                  <a:pt x="190886" y="34226"/>
                </a:lnTo>
                <a:lnTo>
                  <a:pt x="189102" y="8039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1" name="Google Shape;111;p8"/>
          <p:cNvSpPr/>
          <p:nvPr/>
        </p:nvSpPr>
        <p:spPr>
          <a:xfrm>
            <a:off x="953464" y="6526021"/>
            <a:ext cx="271780" cy="76835"/>
          </a:xfrm>
          <a:custGeom>
            <a:avLst/>
            <a:gdLst/>
            <a:ahLst/>
            <a:cxnLst/>
            <a:rect l="l" t="t" r="r" b="b"/>
            <a:pathLst>
              <a:path w="271780" h="76835" extrusionOk="0">
                <a:moveTo>
                  <a:pt x="0" y="0"/>
                </a:moveTo>
                <a:lnTo>
                  <a:pt x="1992" y="32814"/>
                </a:lnTo>
                <a:lnTo>
                  <a:pt x="3889" y="64744"/>
                </a:lnTo>
                <a:lnTo>
                  <a:pt x="4653" y="76391"/>
                </a:lnTo>
                <a:lnTo>
                  <a:pt x="113006" y="76391"/>
                </a:lnTo>
                <a:lnTo>
                  <a:pt x="101039" y="67635"/>
                </a:lnTo>
                <a:lnTo>
                  <a:pt x="88776" y="59272"/>
                </a:lnTo>
                <a:lnTo>
                  <a:pt x="63995" y="42887"/>
                </a:lnTo>
                <a:lnTo>
                  <a:pt x="0" y="0"/>
                </a:lnTo>
                <a:close/>
              </a:path>
              <a:path w="271780" h="76835" extrusionOk="0">
                <a:moveTo>
                  <a:pt x="271449" y="31089"/>
                </a:moveTo>
                <a:lnTo>
                  <a:pt x="264820" y="33147"/>
                </a:lnTo>
                <a:lnTo>
                  <a:pt x="260553" y="34188"/>
                </a:lnTo>
                <a:lnTo>
                  <a:pt x="200521" y="57619"/>
                </a:lnTo>
                <a:lnTo>
                  <a:pt x="172628" y="68699"/>
                </a:lnTo>
                <a:lnTo>
                  <a:pt x="153929" y="76391"/>
                </a:lnTo>
                <a:lnTo>
                  <a:pt x="259538" y="76391"/>
                </a:lnTo>
                <a:lnTo>
                  <a:pt x="264378" y="57611"/>
                </a:lnTo>
                <a:lnTo>
                  <a:pt x="271449" y="31089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2" name="Google Shape;112;p8"/>
          <p:cNvSpPr/>
          <p:nvPr/>
        </p:nvSpPr>
        <p:spPr>
          <a:xfrm>
            <a:off x="823042" y="2339905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89" extrusionOk="0">
                <a:moveTo>
                  <a:pt x="417559" y="0"/>
                </a:moveTo>
                <a:lnTo>
                  <a:pt x="370229" y="466"/>
                </a:lnTo>
                <a:lnTo>
                  <a:pt x="322567" y="6611"/>
                </a:lnTo>
                <a:lnTo>
                  <a:pt x="273437" y="19177"/>
                </a:lnTo>
                <a:lnTo>
                  <a:pt x="226995" y="37509"/>
                </a:lnTo>
                <a:lnTo>
                  <a:pt x="183640" y="61193"/>
                </a:lnTo>
                <a:lnTo>
                  <a:pt x="143770" y="89817"/>
                </a:lnTo>
                <a:lnTo>
                  <a:pt x="107781" y="122965"/>
                </a:lnTo>
                <a:lnTo>
                  <a:pt x="76073" y="160225"/>
                </a:lnTo>
                <a:lnTo>
                  <a:pt x="49043" y="201181"/>
                </a:lnTo>
                <a:lnTo>
                  <a:pt x="27088" y="245421"/>
                </a:lnTo>
                <a:lnTo>
                  <a:pt x="10608" y="292530"/>
                </a:lnTo>
                <a:lnTo>
                  <a:pt x="0" y="342094"/>
                </a:lnTo>
                <a:lnTo>
                  <a:pt x="395" y="349653"/>
                </a:lnTo>
                <a:lnTo>
                  <a:pt x="17932" y="363951"/>
                </a:lnTo>
                <a:lnTo>
                  <a:pt x="28143" y="363951"/>
                </a:lnTo>
                <a:lnTo>
                  <a:pt x="36283" y="357157"/>
                </a:lnTo>
                <a:lnTo>
                  <a:pt x="37693" y="347708"/>
                </a:lnTo>
                <a:lnTo>
                  <a:pt x="48692" y="297990"/>
                </a:lnTo>
                <a:lnTo>
                  <a:pt x="66205" y="251068"/>
                </a:lnTo>
                <a:lnTo>
                  <a:pt x="89736" y="207454"/>
                </a:lnTo>
                <a:lnTo>
                  <a:pt x="118793" y="167664"/>
                </a:lnTo>
                <a:lnTo>
                  <a:pt x="152880" y="132210"/>
                </a:lnTo>
                <a:lnTo>
                  <a:pt x="191504" y="101606"/>
                </a:lnTo>
                <a:lnTo>
                  <a:pt x="234171" y="76367"/>
                </a:lnTo>
                <a:lnTo>
                  <a:pt x="280385" y="57007"/>
                </a:lnTo>
                <a:lnTo>
                  <a:pt x="329653" y="44038"/>
                </a:lnTo>
                <a:lnTo>
                  <a:pt x="377591" y="38195"/>
                </a:lnTo>
                <a:lnTo>
                  <a:pt x="568215" y="38195"/>
                </a:lnTo>
                <a:lnTo>
                  <a:pt x="553197" y="30833"/>
                </a:lnTo>
                <a:lnTo>
                  <a:pt x="509480" y="15366"/>
                </a:lnTo>
                <a:lnTo>
                  <a:pt x="464122" y="5027"/>
                </a:lnTo>
                <a:lnTo>
                  <a:pt x="417559" y="0"/>
                </a:lnTo>
                <a:close/>
              </a:path>
              <a:path w="735330" h="364489" extrusionOk="0">
                <a:moveTo>
                  <a:pt x="568215" y="38195"/>
                </a:moveTo>
                <a:lnTo>
                  <a:pt x="377591" y="38195"/>
                </a:lnTo>
                <a:lnTo>
                  <a:pt x="425098" y="38668"/>
                </a:lnTo>
                <a:lnTo>
                  <a:pt x="471635" y="45229"/>
                </a:lnTo>
                <a:lnTo>
                  <a:pt x="516660" y="57653"/>
                </a:lnTo>
                <a:lnTo>
                  <a:pt x="559632" y="75714"/>
                </a:lnTo>
                <a:lnTo>
                  <a:pt x="600011" y="99184"/>
                </a:lnTo>
                <a:lnTo>
                  <a:pt x="637255" y="127838"/>
                </a:lnTo>
                <a:lnTo>
                  <a:pt x="670824" y="161449"/>
                </a:lnTo>
                <a:lnTo>
                  <a:pt x="700176" y="199791"/>
                </a:lnTo>
                <a:lnTo>
                  <a:pt x="705523" y="205128"/>
                </a:lnTo>
                <a:lnTo>
                  <a:pt x="712274" y="207901"/>
                </a:lnTo>
                <a:lnTo>
                  <a:pt x="719580" y="207944"/>
                </a:lnTo>
                <a:lnTo>
                  <a:pt x="726592" y="205087"/>
                </a:lnTo>
                <a:lnTo>
                  <a:pt x="731936" y="199732"/>
                </a:lnTo>
                <a:lnTo>
                  <a:pt x="734712" y="192979"/>
                </a:lnTo>
                <a:lnTo>
                  <a:pt x="734752" y="185675"/>
                </a:lnTo>
                <a:lnTo>
                  <a:pt x="731888" y="178671"/>
                </a:lnTo>
                <a:lnTo>
                  <a:pt x="702924" y="140314"/>
                </a:lnTo>
                <a:lnTo>
                  <a:pt x="670137" y="106169"/>
                </a:lnTo>
                <a:lnTo>
                  <a:pt x="633884" y="76367"/>
                </a:lnTo>
                <a:lnTo>
                  <a:pt x="594837" y="51245"/>
                </a:lnTo>
                <a:lnTo>
                  <a:pt x="568215" y="3819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3" name="Google Shape;113;p8"/>
          <p:cNvSpPr/>
          <p:nvPr/>
        </p:nvSpPr>
        <p:spPr>
          <a:xfrm>
            <a:off x="987921" y="2521255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69" extrusionOk="0">
                <a:moveTo>
                  <a:pt x="231133" y="0"/>
                </a:moveTo>
                <a:lnTo>
                  <a:pt x="183974" y="5881"/>
                </a:lnTo>
                <a:lnTo>
                  <a:pt x="138715" y="20375"/>
                </a:lnTo>
                <a:lnTo>
                  <a:pt x="97070" y="42790"/>
                </a:lnTo>
                <a:lnTo>
                  <a:pt x="59855" y="72473"/>
                </a:lnTo>
                <a:lnTo>
                  <a:pt x="27888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705" y="174791"/>
                </a:lnTo>
                <a:lnTo>
                  <a:pt x="36045" y="168123"/>
                </a:lnTo>
                <a:lnTo>
                  <a:pt x="64761" y="123341"/>
                </a:lnTo>
                <a:lnTo>
                  <a:pt x="101267" y="86843"/>
                </a:lnTo>
                <a:lnTo>
                  <a:pt x="144196" y="59728"/>
                </a:lnTo>
                <a:lnTo>
                  <a:pt x="192178" y="43092"/>
                </a:lnTo>
                <a:lnTo>
                  <a:pt x="242709" y="38015"/>
                </a:lnTo>
                <a:lnTo>
                  <a:pt x="375493" y="38015"/>
                </a:lnTo>
                <a:lnTo>
                  <a:pt x="368853" y="33598"/>
                </a:lnTo>
                <a:lnTo>
                  <a:pt x="324588" y="14107"/>
                </a:lnTo>
                <a:lnTo>
                  <a:pt x="278343" y="2824"/>
                </a:lnTo>
                <a:lnTo>
                  <a:pt x="231133" y="0"/>
                </a:lnTo>
                <a:close/>
              </a:path>
              <a:path w="417194" h="179069" extrusionOk="0">
                <a:moveTo>
                  <a:pt x="375493" y="38015"/>
                </a:moveTo>
                <a:lnTo>
                  <a:pt x="242709" y="38015"/>
                </a:lnTo>
                <a:lnTo>
                  <a:pt x="293058" y="44565"/>
                </a:lnTo>
                <a:lnTo>
                  <a:pt x="341526" y="62326"/>
                </a:lnTo>
                <a:lnTo>
                  <a:pt x="386412" y="90882"/>
                </a:lnTo>
                <a:lnTo>
                  <a:pt x="393146" y="94322"/>
                </a:lnTo>
                <a:lnTo>
                  <a:pt x="400427" y="94895"/>
                </a:lnTo>
                <a:lnTo>
                  <a:pt x="407393" y="92697"/>
                </a:lnTo>
                <a:lnTo>
                  <a:pt x="413184" y="87821"/>
                </a:lnTo>
                <a:lnTo>
                  <a:pt x="416622" y="81088"/>
                </a:lnTo>
                <a:lnTo>
                  <a:pt x="417192" y="73807"/>
                </a:lnTo>
                <a:lnTo>
                  <a:pt x="414993" y="66840"/>
                </a:lnTo>
                <a:lnTo>
                  <a:pt x="410123" y="61050"/>
                </a:lnTo>
                <a:lnTo>
                  <a:pt x="375493" y="3801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4" name="Google Shape;114;p8"/>
          <p:cNvSpPr/>
          <p:nvPr/>
        </p:nvSpPr>
        <p:spPr>
          <a:xfrm>
            <a:off x="3101732" y="563917"/>
            <a:ext cx="1614170" cy="1482090"/>
          </a:xfrm>
          <a:custGeom>
            <a:avLst/>
            <a:gdLst/>
            <a:ahLst/>
            <a:cxnLst/>
            <a:rect l="l" t="t" r="r" b="b"/>
            <a:pathLst>
              <a:path w="1614170" h="1482089" extrusionOk="0">
                <a:moveTo>
                  <a:pt x="1395356" y="1373351"/>
                </a:moveTo>
                <a:lnTo>
                  <a:pt x="1389456" y="1374842"/>
                </a:lnTo>
                <a:lnTo>
                  <a:pt x="1384401" y="1378623"/>
                </a:lnTo>
                <a:lnTo>
                  <a:pt x="1381213" y="1384063"/>
                </a:lnTo>
                <a:lnTo>
                  <a:pt x="1380386" y="1390094"/>
                </a:lnTo>
                <a:lnTo>
                  <a:pt x="1381881" y="1395996"/>
                </a:lnTo>
                <a:lnTo>
                  <a:pt x="1416829" y="1426278"/>
                </a:lnTo>
                <a:lnTo>
                  <a:pt x="1449968" y="1448020"/>
                </a:lnTo>
                <a:lnTo>
                  <a:pt x="1484960" y="1466207"/>
                </a:lnTo>
                <a:lnTo>
                  <a:pt x="1521688" y="1480769"/>
                </a:lnTo>
                <a:lnTo>
                  <a:pt x="1525104" y="1481620"/>
                </a:lnTo>
                <a:lnTo>
                  <a:pt x="1533410" y="1481620"/>
                </a:lnTo>
                <a:lnTo>
                  <a:pt x="1539582" y="1477441"/>
                </a:lnTo>
                <a:lnTo>
                  <a:pt x="1541818" y="1470837"/>
                </a:lnTo>
                <a:lnTo>
                  <a:pt x="1542621" y="1464583"/>
                </a:lnTo>
                <a:lnTo>
                  <a:pt x="1541019" y="1458709"/>
                </a:lnTo>
                <a:lnTo>
                  <a:pt x="1537333" y="1453864"/>
                </a:lnTo>
                <a:lnTo>
                  <a:pt x="1531886" y="1450695"/>
                </a:lnTo>
                <a:lnTo>
                  <a:pt x="1498141" y="1437314"/>
                </a:lnTo>
                <a:lnTo>
                  <a:pt x="1465975" y="1420588"/>
                </a:lnTo>
                <a:lnTo>
                  <a:pt x="1435497" y="1400583"/>
                </a:lnTo>
                <a:lnTo>
                  <a:pt x="1406817" y="1377365"/>
                </a:lnTo>
                <a:lnTo>
                  <a:pt x="1401384" y="1374181"/>
                </a:lnTo>
                <a:lnTo>
                  <a:pt x="1395356" y="1373351"/>
                </a:lnTo>
                <a:close/>
              </a:path>
              <a:path w="1614170" h="1482089" extrusionOk="0">
                <a:moveTo>
                  <a:pt x="28562" y="1119835"/>
                </a:moveTo>
                <a:lnTo>
                  <a:pt x="13651" y="1171547"/>
                </a:lnTo>
                <a:lnTo>
                  <a:pt x="8821" y="1209362"/>
                </a:lnTo>
                <a:lnTo>
                  <a:pt x="4527" y="1247736"/>
                </a:lnTo>
                <a:lnTo>
                  <a:pt x="787" y="1286535"/>
                </a:lnTo>
                <a:lnTo>
                  <a:pt x="0" y="1295273"/>
                </a:lnTo>
                <a:lnTo>
                  <a:pt x="6464" y="1302981"/>
                </a:lnTo>
                <a:lnTo>
                  <a:pt x="15189" y="1303756"/>
                </a:lnTo>
                <a:lnTo>
                  <a:pt x="16128" y="1303820"/>
                </a:lnTo>
                <a:lnTo>
                  <a:pt x="24739" y="1303820"/>
                </a:lnTo>
                <a:lnTo>
                  <a:pt x="31673" y="1297609"/>
                </a:lnTo>
                <a:lnTo>
                  <a:pt x="32410" y="1289354"/>
                </a:lnTo>
                <a:lnTo>
                  <a:pt x="36105" y="1251045"/>
                </a:lnTo>
                <a:lnTo>
                  <a:pt x="40343" y="1213165"/>
                </a:lnTo>
                <a:lnTo>
                  <a:pt x="45106" y="1175845"/>
                </a:lnTo>
                <a:lnTo>
                  <a:pt x="50380" y="1139215"/>
                </a:lnTo>
                <a:lnTo>
                  <a:pt x="51701" y="1130541"/>
                </a:lnTo>
                <a:lnTo>
                  <a:pt x="45758" y="1122451"/>
                </a:lnTo>
                <a:lnTo>
                  <a:pt x="28562" y="1119835"/>
                </a:lnTo>
                <a:close/>
              </a:path>
              <a:path w="1614170" h="1482089" extrusionOk="0">
                <a:moveTo>
                  <a:pt x="1246758" y="1114399"/>
                </a:moveTo>
                <a:lnTo>
                  <a:pt x="1229702" y="1118247"/>
                </a:lnTo>
                <a:lnTo>
                  <a:pt x="1224330" y="1126756"/>
                </a:lnTo>
                <a:lnTo>
                  <a:pt x="1226286" y="1135303"/>
                </a:lnTo>
                <a:lnTo>
                  <a:pt x="1236438" y="1172627"/>
                </a:lnTo>
                <a:lnTo>
                  <a:pt x="1249829" y="1209322"/>
                </a:lnTo>
                <a:lnTo>
                  <a:pt x="1266405" y="1245260"/>
                </a:lnTo>
                <a:lnTo>
                  <a:pt x="1286116" y="1280312"/>
                </a:lnTo>
                <a:lnTo>
                  <a:pt x="1294307" y="1287868"/>
                </a:lnTo>
                <a:lnTo>
                  <a:pt x="1302486" y="1287868"/>
                </a:lnTo>
                <a:lnTo>
                  <a:pt x="1315330" y="1269604"/>
                </a:lnTo>
                <a:lnTo>
                  <a:pt x="1313154" y="1263688"/>
                </a:lnTo>
                <a:lnTo>
                  <a:pt x="1294725" y="1230913"/>
                </a:lnTo>
                <a:lnTo>
                  <a:pt x="1279228" y="1197341"/>
                </a:lnTo>
                <a:lnTo>
                  <a:pt x="1266714" y="1163091"/>
                </a:lnTo>
                <a:lnTo>
                  <a:pt x="1257236" y="1128280"/>
                </a:lnTo>
                <a:lnTo>
                  <a:pt x="1255306" y="1119733"/>
                </a:lnTo>
                <a:lnTo>
                  <a:pt x="1246758" y="1114399"/>
                </a:lnTo>
                <a:close/>
              </a:path>
              <a:path w="1614170" h="1482089" extrusionOk="0">
                <a:moveTo>
                  <a:pt x="99479" y="822718"/>
                </a:moveTo>
                <a:lnTo>
                  <a:pt x="76860" y="871533"/>
                </a:lnTo>
                <a:lnTo>
                  <a:pt x="66406" y="908259"/>
                </a:lnTo>
                <a:lnTo>
                  <a:pt x="56607" y="945709"/>
                </a:lnTo>
                <a:lnTo>
                  <a:pt x="47497" y="983754"/>
                </a:lnTo>
                <a:lnTo>
                  <a:pt x="45554" y="992301"/>
                </a:lnTo>
                <a:lnTo>
                  <a:pt x="50901" y="1000810"/>
                </a:lnTo>
                <a:lnTo>
                  <a:pt x="60629" y="1003046"/>
                </a:lnTo>
                <a:lnTo>
                  <a:pt x="61823" y="1003173"/>
                </a:lnTo>
                <a:lnTo>
                  <a:pt x="70230" y="1003173"/>
                </a:lnTo>
                <a:lnTo>
                  <a:pt x="76771" y="998181"/>
                </a:lnTo>
                <a:lnTo>
                  <a:pt x="78460" y="990828"/>
                </a:lnTo>
                <a:lnTo>
                  <a:pt x="87403" y="953449"/>
                </a:lnTo>
                <a:lnTo>
                  <a:pt x="97026" y="916663"/>
                </a:lnTo>
                <a:lnTo>
                  <a:pt x="107294" y="880596"/>
                </a:lnTo>
                <a:lnTo>
                  <a:pt x="118173" y="845375"/>
                </a:lnTo>
                <a:lnTo>
                  <a:pt x="120853" y="837031"/>
                </a:lnTo>
                <a:lnTo>
                  <a:pt x="116255" y="828090"/>
                </a:lnTo>
                <a:lnTo>
                  <a:pt x="99479" y="822718"/>
                </a:lnTo>
                <a:close/>
              </a:path>
              <a:path w="1614170" h="1482089" extrusionOk="0">
                <a:moveTo>
                  <a:pt x="1269680" y="816975"/>
                </a:moveTo>
                <a:lnTo>
                  <a:pt x="1241994" y="865599"/>
                </a:lnTo>
                <a:lnTo>
                  <a:pt x="1231245" y="903743"/>
                </a:lnTo>
                <a:lnTo>
                  <a:pt x="1223183" y="941474"/>
                </a:lnTo>
                <a:lnTo>
                  <a:pt x="1216901" y="987374"/>
                </a:lnTo>
                <a:lnTo>
                  <a:pt x="1223200" y="995197"/>
                </a:lnTo>
                <a:lnTo>
                  <a:pt x="1231925" y="996137"/>
                </a:lnTo>
                <a:lnTo>
                  <a:pt x="1233081" y="996238"/>
                </a:lnTo>
                <a:lnTo>
                  <a:pt x="1241653" y="996238"/>
                </a:lnTo>
                <a:lnTo>
                  <a:pt x="1248537" y="990193"/>
                </a:lnTo>
                <a:lnTo>
                  <a:pt x="1249413" y="982052"/>
                </a:lnTo>
                <a:lnTo>
                  <a:pt x="1254469" y="946893"/>
                </a:lnTo>
                <a:lnTo>
                  <a:pt x="1262113" y="911166"/>
                </a:lnTo>
                <a:lnTo>
                  <a:pt x="1272319" y="874998"/>
                </a:lnTo>
                <a:lnTo>
                  <a:pt x="1285062" y="838517"/>
                </a:lnTo>
                <a:lnTo>
                  <a:pt x="1286097" y="832298"/>
                </a:lnTo>
                <a:lnTo>
                  <a:pt x="1284716" y="826368"/>
                </a:lnTo>
                <a:lnTo>
                  <a:pt x="1281215" y="821388"/>
                </a:lnTo>
                <a:lnTo>
                  <a:pt x="1275892" y="818019"/>
                </a:lnTo>
                <a:lnTo>
                  <a:pt x="1269680" y="816975"/>
                </a:lnTo>
                <a:close/>
              </a:path>
              <a:path w="1614170" h="1482089" extrusionOk="0">
                <a:moveTo>
                  <a:pt x="227553" y="546774"/>
                </a:moveTo>
                <a:lnTo>
                  <a:pt x="193196" y="587431"/>
                </a:lnTo>
                <a:lnTo>
                  <a:pt x="175342" y="621374"/>
                </a:lnTo>
                <a:lnTo>
                  <a:pt x="158298" y="656205"/>
                </a:lnTo>
                <a:lnTo>
                  <a:pt x="142125" y="691807"/>
                </a:lnTo>
                <a:lnTo>
                  <a:pt x="140798" y="697964"/>
                </a:lnTo>
                <a:lnTo>
                  <a:pt x="141897" y="703949"/>
                </a:lnTo>
                <a:lnTo>
                  <a:pt x="145158" y="709089"/>
                </a:lnTo>
                <a:lnTo>
                  <a:pt x="150317" y="712711"/>
                </a:lnTo>
                <a:lnTo>
                  <a:pt x="152387" y="713613"/>
                </a:lnTo>
                <a:lnTo>
                  <a:pt x="154546" y="714044"/>
                </a:lnTo>
                <a:lnTo>
                  <a:pt x="162788" y="714044"/>
                </a:lnTo>
                <a:lnTo>
                  <a:pt x="168617" y="710488"/>
                </a:lnTo>
                <a:lnTo>
                  <a:pt x="171221" y="704519"/>
                </a:lnTo>
                <a:lnTo>
                  <a:pt x="187008" y="669768"/>
                </a:lnTo>
                <a:lnTo>
                  <a:pt x="203641" y="635774"/>
                </a:lnTo>
                <a:lnTo>
                  <a:pt x="221059" y="602657"/>
                </a:lnTo>
                <a:lnTo>
                  <a:pt x="239204" y="570534"/>
                </a:lnTo>
                <a:lnTo>
                  <a:pt x="241249" y="564571"/>
                </a:lnTo>
                <a:lnTo>
                  <a:pt x="240861" y="558499"/>
                </a:lnTo>
                <a:lnTo>
                  <a:pt x="238225" y="553016"/>
                </a:lnTo>
                <a:lnTo>
                  <a:pt x="233527" y="548817"/>
                </a:lnTo>
                <a:lnTo>
                  <a:pt x="227553" y="546774"/>
                </a:lnTo>
                <a:close/>
              </a:path>
              <a:path w="1614170" h="1482089" extrusionOk="0">
                <a:moveTo>
                  <a:pt x="1425513" y="556863"/>
                </a:moveTo>
                <a:lnTo>
                  <a:pt x="1390068" y="593530"/>
                </a:lnTo>
                <a:lnTo>
                  <a:pt x="1366753" y="624878"/>
                </a:lnTo>
                <a:lnTo>
                  <a:pt x="1344912" y="656492"/>
                </a:lnTo>
                <a:lnTo>
                  <a:pt x="1322454" y="694178"/>
                </a:lnTo>
                <a:lnTo>
                  <a:pt x="1322714" y="700254"/>
                </a:lnTo>
                <a:lnTo>
                  <a:pt x="1325237" y="705789"/>
                </a:lnTo>
                <a:lnTo>
                  <a:pt x="1329855" y="710082"/>
                </a:lnTo>
                <a:lnTo>
                  <a:pt x="1332445" y="711669"/>
                </a:lnTo>
                <a:lnTo>
                  <a:pt x="1335316" y="712419"/>
                </a:lnTo>
                <a:lnTo>
                  <a:pt x="1343469" y="712419"/>
                </a:lnTo>
                <a:lnTo>
                  <a:pt x="1348689" y="709726"/>
                </a:lnTo>
                <a:lnTo>
                  <a:pt x="1351686" y="704837"/>
                </a:lnTo>
                <a:lnTo>
                  <a:pt x="1371378" y="674010"/>
                </a:lnTo>
                <a:lnTo>
                  <a:pt x="1392589" y="643321"/>
                </a:lnTo>
                <a:lnTo>
                  <a:pt x="1415244" y="612875"/>
                </a:lnTo>
                <a:lnTo>
                  <a:pt x="1439265" y="582777"/>
                </a:lnTo>
                <a:lnTo>
                  <a:pt x="1442239" y="577220"/>
                </a:lnTo>
                <a:lnTo>
                  <a:pt x="1442827" y="571163"/>
                </a:lnTo>
                <a:lnTo>
                  <a:pt x="1441101" y="565325"/>
                </a:lnTo>
                <a:lnTo>
                  <a:pt x="1437132" y="560425"/>
                </a:lnTo>
                <a:lnTo>
                  <a:pt x="1431569" y="557451"/>
                </a:lnTo>
                <a:lnTo>
                  <a:pt x="1425513" y="556863"/>
                </a:lnTo>
                <a:close/>
              </a:path>
              <a:path w="1614170" h="1482089" extrusionOk="0">
                <a:moveTo>
                  <a:pt x="1613936" y="416624"/>
                </a:moveTo>
                <a:lnTo>
                  <a:pt x="1564456" y="435468"/>
                </a:lnTo>
                <a:lnTo>
                  <a:pt x="1528013" y="450862"/>
                </a:lnTo>
                <a:lnTo>
                  <a:pt x="1518520" y="465619"/>
                </a:lnTo>
                <a:lnTo>
                  <a:pt x="1519859" y="471779"/>
                </a:lnTo>
                <a:lnTo>
                  <a:pt x="1522476" y="477735"/>
                </a:lnTo>
                <a:lnTo>
                  <a:pt x="1528292" y="481279"/>
                </a:lnTo>
                <a:lnTo>
                  <a:pt x="1536522" y="481279"/>
                </a:lnTo>
                <a:lnTo>
                  <a:pt x="1538693" y="480847"/>
                </a:lnTo>
                <a:lnTo>
                  <a:pt x="1540764" y="479933"/>
                </a:lnTo>
                <a:lnTo>
                  <a:pt x="1576358" y="464905"/>
                </a:lnTo>
                <a:lnTo>
                  <a:pt x="1611795" y="451096"/>
                </a:lnTo>
                <a:lnTo>
                  <a:pt x="1613936" y="450332"/>
                </a:lnTo>
                <a:lnTo>
                  <a:pt x="1613936" y="416624"/>
                </a:lnTo>
                <a:close/>
              </a:path>
              <a:path w="1614170" h="1482089" extrusionOk="0">
                <a:moveTo>
                  <a:pt x="412953" y="307738"/>
                </a:moveTo>
                <a:lnTo>
                  <a:pt x="374468" y="339143"/>
                </a:lnTo>
                <a:lnTo>
                  <a:pt x="348114" y="367318"/>
                </a:lnTo>
                <a:lnTo>
                  <a:pt x="322668" y="396565"/>
                </a:lnTo>
                <a:lnTo>
                  <a:pt x="298221" y="426783"/>
                </a:lnTo>
                <a:lnTo>
                  <a:pt x="294973" y="438492"/>
                </a:lnTo>
                <a:lnTo>
                  <a:pt x="296856" y="444278"/>
                </a:lnTo>
                <a:lnTo>
                  <a:pt x="300964" y="449059"/>
                </a:lnTo>
                <a:lnTo>
                  <a:pt x="303872" y="451319"/>
                </a:lnTo>
                <a:lnTo>
                  <a:pt x="307301" y="452424"/>
                </a:lnTo>
                <a:lnTo>
                  <a:pt x="315442" y="452424"/>
                </a:lnTo>
                <a:lnTo>
                  <a:pt x="320116" y="450329"/>
                </a:lnTo>
                <a:lnTo>
                  <a:pt x="323240" y="446316"/>
                </a:lnTo>
                <a:lnTo>
                  <a:pt x="346979" y="416983"/>
                </a:lnTo>
                <a:lnTo>
                  <a:pt x="371675" y="388600"/>
                </a:lnTo>
                <a:lnTo>
                  <a:pt x="397242" y="361266"/>
                </a:lnTo>
                <a:lnTo>
                  <a:pt x="423595" y="335076"/>
                </a:lnTo>
                <a:lnTo>
                  <a:pt x="427191" y="329898"/>
                </a:lnTo>
                <a:lnTo>
                  <a:pt x="428480" y="323950"/>
                </a:lnTo>
                <a:lnTo>
                  <a:pt x="427448" y="317951"/>
                </a:lnTo>
                <a:lnTo>
                  <a:pt x="424078" y="312623"/>
                </a:lnTo>
                <a:lnTo>
                  <a:pt x="418900" y="309024"/>
                </a:lnTo>
                <a:lnTo>
                  <a:pt x="412953" y="307738"/>
                </a:lnTo>
                <a:close/>
              </a:path>
              <a:path w="1614170" h="1482089" extrusionOk="0">
                <a:moveTo>
                  <a:pt x="659319" y="132563"/>
                </a:moveTo>
                <a:lnTo>
                  <a:pt x="618914" y="152444"/>
                </a:lnTo>
                <a:lnTo>
                  <a:pt x="585328" y="171827"/>
                </a:lnTo>
                <a:lnTo>
                  <a:pt x="552597" y="192330"/>
                </a:lnTo>
                <a:lnTo>
                  <a:pt x="520839" y="213880"/>
                </a:lnTo>
                <a:lnTo>
                  <a:pt x="514346" y="224151"/>
                </a:lnTo>
                <a:lnTo>
                  <a:pt x="514478" y="230236"/>
                </a:lnTo>
                <a:lnTo>
                  <a:pt x="517016" y="236004"/>
                </a:lnTo>
                <a:lnTo>
                  <a:pt x="520115" y="240385"/>
                </a:lnTo>
                <a:lnTo>
                  <a:pt x="525017" y="242722"/>
                </a:lnTo>
                <a:lnTo>
                  <a:pt x="533171" y="242722"/>
                </a:lnTo>
                <a:lnTo>
                  <a:pt x="536359" y="241782"/>
                </a:lnTo>
                <a:lnTo>
                  <a:pt x="539140" y="239814"/>
                </a:lnTo>
                <a:lnTo>
                  <a:pt x="569954" y="218908"/>
                </a:lnTo>
                <a:lnTo>
                  <a:pt x="601706" y="199020"/>
                </a:lnTo>
                <a:lnTo>
                  <a:pt x="634288" y="180215"/>
                </a:lnTo>
                <a:lnTo>
                  <a:pt x="667588" y="162560"/>
                </a:lnTo>
                <a:lnTo>
                  <a:pt x="672537" y="158654"/>
                </a:lnTo>
                <a:lnTo>
                  <a:pt x="675500" y="153339"/>
                </a:lnTo>
                <a:lnTo>
                  <a:pt x="676253" y="147300"/>
                </a:lnTo>
                <a:lnTo>
                  <a:pt x="674573" y="141224"/>
                </a:lnTo>
                <a:lnTo>
                  <a:pt x="670669" y="136275"/>
                </a:lnTo>
                <a:lnTo>
                  <a:pt x="665357" y="133313"/>
                </a:lnTo>
                <a:lnTo>
                  <a:pt x="659319" y="132563"/>
                </a:lnTo>
                <a:close/>
              </a:path>
              <a:path w="1614170" h="1482089" extrusionOk="0">
                <a:moveTo>
                  <a:pt x="952601" y="30645"/>
                </a:moveTo>
                <a:lnTo>
                  <a:pt x="905904" y="41354"/>
                </a:lnTo>
                <a:lnTo>
                  <a:pt x="868351" y="51225"/>
                </a:lnTo>
                <a:lnTo>
                  <a:pt x="831477" y="62125"/>
                </a:lnTo>
                <a:lnTo>
                  <a:pt x="789986" y="77224"/>
                </a:lnTo>
                <a:lnTo>
                  <a:pt x="784776" y="87976"/>
                </a:lnTo>
                <a:lnTo>
                  <a:pt x="785621" y="94221"/>
                </a:lnTo>
                <a:lnTo>
                  <a:pt x="787907" y="100787"/>
                </a:lnTo>
                <a:lnTo>
                  <a:pt x="794042" y="104889"/>
                </a:lnTo>
                <a:lnTo>
                  <a:pt x="802347" y="104889"/>
                </a:lnTo>
                <a:lnTo>
                  <a:pt x="804100" y="104609"/>
                </a:lnTo>
                <a:lnTo>
                  <a:pt x="805827" y="104013"/>
                </a:lnTo>
                <a:lnTo>
                  <a:pt x="840977" y="92424"/>
                </a:lnTo>
                <a:lnTo>
                  <a:pt x="876923" y="81800"/>
                </a:lnTo>
                <a:lnTo>
                  <a:pt x="913539" y="72176"/>
                </a:lnTo>
                <a:lnTo>
                  <a:pt x="950696" y="63588"/>
                </a:lnTo>
                <a:lnTo>
                  <a:pt x="959269" y="61734"/>
                </a:lnTo>
                <a:lnTo>
                  <a:pt x="964717" y="53289"/>
                </a:lnTo>
                <a:lnTo>
                  <a:pt x="961021" y="36144"/>
                </a:lnTo>
                <a:lnTo>
                  <a:pt x="952601" y="30645"/>
                </a:lnTo>
                <a:close/>
              </a:path>
              <a:path w="1614170" h="1482089" extrusionOk="0">
                <a:moveTo>
                  <a:pt x="1395145" y="5219"/>
                </a:moveTo>
                <a:lnTo>
                  <a:pt x="1387360" y="11722"/>
                </a:lnTo>
                <a:lnTo>
                  <a:pt x="1385887" y="29197"/>
                </a:lnTo>
                <a:lnTo>
                  <a:pt x="1392377" y="36868"/>
                </a:lnTo>
                <a:lnTo>
                  <a:pt x="1401114" y="37604"/>
                </a:lnTo>
                <a:lnTo>
                  <a:pt x="1447538" y="42182"/>
                </a:lnTo>
                <a:lnTo>
                  <a:pt x="1488335" y="47329"/>
                </a:lnTo>
                <a:lnTo>
                  <a:pt x="1522897" y="52567"/>
                </a:lnTo>
                <a:lnTo>
                  <a:pt x="1551609" y="57594"/>
                </a:lnTo>
                <a:lnTo>
                  <a:pt x="1552587" y="57683"/>
                </a:lnTo>
                <a:lnTo>
                  <a:pt x="1561045" y="57683"/>
                </a:lnTo>
                <a:lnTo>
                  <a:pt x="1567700" y="52362"/>
                </a:lnTo>
                <a:lnTo>
                  <a:pt x="1570748" y="36106"/>
                </a:lnTo>
                <a:lnTo>
                  <a:pt x="1565059" y="27813"/>
                </a:lnTo>
                <a:lnTo>
                  <a:pt x="1492810" y="15894"/>
                </a:lnTo>
                <a:lnTo>
                  <a:pt x="1451147" y="10637"/>
                </a:lnTo>
                <a:lnTo>
                  <a:pt x="1403769" y="5969"/>
                </a:lnTo>
                <a:lnTo>
                  <a:pt x="1395145" y="5219"/>
                </a:lnTo>
                <a:close/>
              </a:path>
              <a:path w="1614170" h="1482089" extrusionOk="0">
                <a:moveTo>
                  <a:pt x="1258887" y="0"/>
                </a:moveTo>
                <a:lnTo>
                  <a:pt x="1250061" y="0"/>
                </a:lnTo>
                <a:lnTo>
                  <a:pt x="1211154" y="729"/>
                </a:lnTo>
                <a:lnTo>
                  <a:pt x="1172459" y="2381"/>
                </a:lnTo>
                <a:lnTo>
                  <a:pt x="1134109" y="4947"/>
                </a:lnTo>
                <a:lnTo>
                  <a:pt x="1087526" y="9334"/>
                </a:lnTo>
                <a:lnTo>
                  <a:pt x="1081189" y="17145"/>
                </a:lnTo>
                <a:lnTo>
                  <a:pt x="1082967" y="34023"/>
                </a:lnTo>
                <a:lnTo>
                  <a:pt x="1089850" y="40081"/>
                </a:lnTo>
                <a:lnTo>
                  <a:pt x="1098423" y="40081"/>
                </a:lnTo>
                <a:lnTo>
                  <a:pt x="1098981" y="40055"/>
                </a:lnTo>
                <a:lnTo>
                  <a:pt x="1136639" y="36598"/>
                </a:lnTo>
                <a:lnTo>
                  <a:pt x="1174218" y="34082"/>
                </a:lnTo>
                <a:lnTo>
                  <a:pt x="1212142" y="32462"/>
                </a:lnTo>
                <a:lnTo>
                  <a:pt x="1250276" y="31750"/>
                </a:lnTo>
                <a:lnTo>
                  <a:pt x="1259052" y="31686"/>
                </a:lnTo>
                <a:lnTo>
                  <a:pt x="1266101" y="24523"/>
                </a:lnTo>
                <a:lnTo>
                  <a:pt x="1265986" y="7035"/>
                </a:lnTo>
                <a:lnTo>
                  <a:pt x="1258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5" name="Google Shape;115;p8"/>
          <p:cNvSpPr/>
          <p:nvPr/>
        </p:nvSpPr>
        <p:spPr>
          <a:xfrm>
            <a:off x="2687464" y="1934528"/>
            <a:ext cx="892810" cy="892810"/>
          </a:xfrm>
          <a:custGeom>
            <a:avLst/>
            <a:gdLst/>
            <a:ahLst/>
            <a:cxnLst/>
            <a:rect l="l" t="t" r="r" b="b"/>
            <a:pathLst>
              <a:path w="892810" h="892810" extrusionOk="0">
                <a:moveTo>
                  <a:pt x="450128" y="0"/>
                </a:moveTo>
                <a:lnTo>
                  <a:pt x="404543" y="2261"/>
                </a:lnTo>
                <a:lnTo>
                  <a:pt x="359167" y="9279"/>
                </a:lnTo>
                <a:lnTo>
                  <a:pt x="314355" y="21073"/>
                </a:lnTo>
                <a:lnTo>
                  <a:pt x="270462" y="37662"/>
                </a:lnTo>
                <a:lnTo>
                  <a:pt x="227845" y="59067"/>
                </a:lnTo>
                <a:lnTo>
                  <a:pt x="186858" y="85305"/>
                </a:lnTo>
                <a:lnTo>
                  <a:pt x="147857" y="116397"/>
                </a:lnTo>
                <a:lnTo>
                  <a:pt x="113484" y="150298"/>
                </a:lnTo>
                <a:lnTo>
                  <a:pt x="83610" y="186960"/>
                </a:lnTo>
                <a:lnTo>
                  <a:pt x="58256" y="226008"/>
                </a:lnTo>
                <a:lnTo>
                  <a:pt x="37443" y="267064"/>
                </a:lnTo>
                <a:lnTo>
                  <a:pt x="21191" y="309753"/>
                </a:lnTo>
                <a:lnTo>
                  <a:pt x="9519" y="353698"/>
                </a:lnTo>
                <a:lnTo>
                  <a:pt x="2448" y="398525"/>
                </a:lnTo>
                <a:lnTo>
                  <a:pt x="0" y="443857"/>
                </a:lnTo>
                <a:lnTo>
                  <a:pt x="2192" y="489317"/>
                </a:lnTo>
                <a:lnTo>
                  <a:pt x="9047" y="534530"/>
                </a:lnTo>
                <a:lnTo>
                  <a:pt x="20584" y="579120"/>
                </a:lnTo>
                <a:lnTo>
                  <a:pt x="36824" y="622711"/>
                </a:lnTo>
                <a:lnTo>
                  <a:pt x="57786" y="664926"/>
                </a:lnTo>
                <a:lnTo>
                  <a:pt x="83492" y="705390"/>
                </a:lnTo>
                <a:lnTo>
                  <a:pt x="113961" y="743727"/>
                </a:lnTo>
                <a:lnTo>
                  <a:pt x="147839" y="778055"/>
                </a:lnTo>
                <a:lnTo>
                  <a:pt x="184559" y="807935"/>
                </a:lnTo>
                <a:lnTo>
                  <a:pt x="223728" y="833343"/>
                </a:lnTo>
                <a:lnTo>
                  <a:pt x="264955" y="854255"/>
                </a:lnTo>
                <a:lnTo>
                  <a:pt x="307847" y="870649"/>
                </a:lnTo>
                <a:lnTo>
                  <a:pt x="352012" y="882501"/>
                </a:lnTo>
                <a:lnTo>
                  <a:pt x="397057" y="889788"/>
                </a:lnTo>
                <a:lnTo>
                  <a:pt x="442592" y="892486"/>
                </a:lnTo>
                <a:lnTo>
                  <a:pt x="488222" y="890573"/>
                </a:lnTo>
                <a:lnTo>
                  <a:pt x="533557" y="884025"/>
                </a:lnTo>
                <a:lnTo>
                  <a:pt x="578203" y="872819"/>
                </a:lnTo>
                <a:lnTo>
                  <a:pt x="621769" y="856932"/>
                </a:lnTo>
                <a:lnTo>
                  <a:pt x="663863" y="836340"/>
                </a:lnTo>
                <a:lnTo>
                  <a:pt x="704092" y="811021"/>
                </a:lnTo>
                <a:lnTo>
                  <a:pt x="742065" y="780950"/>
                </a:lnTo>
                <a:lnTo>
                  <a:pt x="776804" y="746753"/>
                </a:lnTo>
                <a:lnTo>
                  <a:pt x="807035" y="709802"/>
                </a:lnTo>
                <a:lnTo>
                  <a:pt x="832738" y="670475"/>
                </a:lnTo>
                <a:lnTo>
                  <a:pt x="853888" y="629151"/>
                </a:lnTo>
                <a:lnTo>
                  <a:pt x="870463" y="586207"/>
                </a:lnTo>
                <a:lnTo>
                  <a:pt x="882442" y="542021"/>
                </a:lnTo>
                <a:lnTo>
                  <a:pt x="886318" y="518289"/>
                </a:lnTo>
                <a:lnTo>
                  <a:pt x="177918" y="518289"/>
                </a:lnTo>
                <a:lnTo>
                  <a:pt x="157793" y="515406"/>
                </a:lnTo>
                <a:lnTo>
                  <a:pt x="114315" y="505717"/>
                </a:lnTo>
                <a:lnTo>
                  <a:pt x="93209" y="451741"/>
                </a:lnTo>
                <a:lnTo>
                  <a:pt x="97899" y="400758"/>
                </a:lnTo>
                <a:lnTo>
                  <a:pt x="110948" y="354989"/>
                </a:lnTo>
                <a:lnTo>
                  <a:pt x="131267" y="313761"/>
                </a:lnTo>
                <a:lnTo>
                  <a:pt x="157766" y="276402"/>
                </a:lnTo>
                <a:lnTo>
                  <a:pt x="189357" y="242239"/>
                </a:lnTo>
                <a:lnTo>
                  <a:pt x="224949" y="210600"/>
                </a:lnTo>
                <a:lnTo>
                  <a:pt x="263452" y="180812"/>
                </a:lnTo>
                <a:lnTo>
                  <a:pt x="265637" y="179224"/>
                </a:lnTo>
                <a:lnTo>
                  <a:pt x="802190" y="179224"/>
                </a:lnTo>
                <a:lnTo>
                  <a:pt x="779669" y="150814"/>
                </a:lnTo>
                <a:lnTo>
                  <a:pt x="745211" y="115722"/>
                </a:lnTo>
                <a:lnTo>
                  <a:pt x="708117" y="85231"/>
                </a:lnTo>
                <a:lnTo>
                  <a:pt x="668744" y="59361"/>
                </a:lnTo>
                <a:lnTo>
                  <a:pt x="627447" y="38131"/>
                </a:lnTo>
                <a:lnTo>
                  <a:pt x="584582" y="21560"/>
                </a:lnTo>
                <a:lnTo>
                  <a:pt x="540503" y="9669"/>
                </a:lnTo>
                <a:lnTo>
                  <a:pt x="495567" y="2475"/>
                </a:lnTo>
                <a:lnTo>
                  <a:pt x="450128" y="0"/>
                </a:lnTo>
                <a:close/>
              </a:path>
              <a:path w="892810" h="892810" extrusionOk="0">
                <a:moveTo>
                  <a:pt x="802694" y="179859"/>
                </a:moveTo>
                <a:lnTo>
                  <a:pt x="275505" y="179859"/>
                </a:lnTo>
                <a:lnTo>
                  <a:pt x="246619" y="223559"/>
                </a:lnTo>
                <a:lnTo>
                  <a:pt x="222905" y="268702"/>
                </a:lnTo>
                <a:lnTo>
                  <a:pt x="204247" y="315353"/>
                </a:lnTo>
                <a:lnTo>
                  <a:pt x="190533" y="363574"/>
                </a:lnTo>
                <a:lnTo>
                  <a:pt x="181649" y="413428"/>
                </a:lnTo>
                <a:lnTo>
                  <a:pt x="177482" y="464979"/>
                </a:lnTo>
                <a:lnTo>
                  <a:pt x="177918" y="518289"/>
                </a:lnTo>
                <a:lnTo>
                  <a:pt x="886318" y="518289"/>
                </a:lnTo>
                <a:lnTo>
                  <a:pt x="889804" y="496910"/>
                </a:lnTo>
                <a:lnTo>
                  <a:pt x="892517" y="451435"/>
                </a:lnTo>
                <a:lnTo>
                  <a:pt x="890570" y="405791"/>
                </a:lnTo>
                <a:lnTo>
                  <a:pt x="883935" y="360417"/>
                </a:lnTo>
                <a:lnTo>
                  <a:pt x="872591" y="315690"/>
                </a:lnTo>
                <a:lnTo>
                  <a:pt x="856515" y="271988"/>
                </a:lnTo>
                <a:lnTo>
                  <a:pt x="835684" y="229690"/>
                </a:lnTo>
                <a:lnTo>
                  <a:pt x="810076" y="189172"/>
                </a:lnTo>
                <a:lnTo>
                  <a:pt x="802694" y="179859"/>
                </a:lnTo>
                <a:close/>
              </a:path>
              <a:path w="892810" h="892810" extrusionOk="0">
                <a:moveTo>
                  <a:pt x="802190" y="179224"/>
                </a:moveTo>
                <a:lnTo>
                  <a:pt x="265637" y="179224"/>
                </a:lnTo>
                <a:lnTo>
                  <a:pt x="269726" y="180228"/>
                </a:lnTo>
                <a:lnTo>
                  <a:pt x="275505" y="179859"/>
                </a:lnTo>
                <a:lnTo>
                  <a:pt x="802694" y="179859"/>
                </a:lnTo>
                <a:lnTo>
                  <a:pt x="802190" y="179224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6" name="Google Shape;116;p8"/>
          <p:cNvSpPr/>
          <p:nvPr/>
        </p:nvSpPr>
        <p:spPr>
          <a:xfrm>
            <a:off x="1197179" y="5618026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4" extrusionOk="0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2" y="385298"/>
                </a:lnTo>
                <a:lnTo>
                  <a:pt x="329273" y="361494"/>
                </a:lnTo>
                <a:lnTo>
                  <a:pt x="360816" y="330206"/>
                </a:lnTo>
                <a:lnTo>
                  <a:pt x="384867" y="292625"/>
                </a:lnTo>
                <a:lnTo>
                  <a:pt x="400221" y="249947"/>
                </a:lnTo>
                <a:lnTo>
                  <a:pt x="40317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4" y="69305"/>
                </a:lnTo>
                <a:lnTo>
                  <a:pt x="330115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4" extrusionOk="0">
                <a:moveTo>
                  <a:pt x="354154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52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74" y="224726"/>
                </a:lnTo>
                <a:lnTo>
                  <a:pt x="405676" y="203365"/>
                </a:lnTo>
                <a:lnTo>
                  <a:pt x="400407" y="157008"/>
                </a:lnTo>
                <a:lnTo>
                  <a:pt x="385232" y="114338"/>
                </a:lnTo>
                <a:lnTo>
                  <a:pt x="361389" y="76603"/>
                </a:lnTo>
                <a:lnTo>
                  <a:pt x="354154" y="6930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7" name="Google Shape;117;p8"/>
          <p:cNvSpPr/>
          <p:nvPr/>
        </p:nvSpPr>
        <p:spPr>
          <a:xfrm>
            <a:off x="1633095" y="5866895"/>
            <a:ext cx="991235" cy="735965"/>
          </a:xfrm>
          <a:custGeom>
            <a:avLst/>
            <a:gdLst/>
            <a:ahLst/>
            <a:cxnLst/>
            <a:rect l="l" t="t" r="r" b="b"/>
            <a:pathLst>
              <a:path w="991235" h="735964" extrusionOk="0">
                <a:moveTo>
                  <a:pt x="983246" y="713100"/>
                </a:moveTo>
                <a:lnTo>
                  <a:pt x="969149" y="714548"/>
                </a:lnTo>
                <a:lnTo>
                  <a:pt x="964082" y="720809"/>
                </a:lnTo>
                <a:lnTo>
                  <a:pt x="964831" y="727781"/>
                </a:lnTo>
                <a:lnTo>
                  <a:pt x="965551" y="735517"/>
                </a:lnTo>
                <a:lnTo>
                  <a:pt x="991051" y="735517"/>
                </a:lnTo>
                <a:lnTo>
                  <a:pt x="990079" y="725101"/>
                </a:lnTo>
                <a:lnTo>
                  <a:pt x="989355" y="718129"/>
                </a:lnTo>
                <a:lnTo>
                  <a:pt x="983246" y="713100"/>
                </a:lnTo>
                <a:close/>
              </a:path>
              <a:path w="991235" h="735964" extrusionOk="0">
                <a:moveTo>
                  <a:pt x="291223" y="666986"/>
                </a:moveTo>
                <a:lnTo>
                  <a:pt x="280060" y="675457"/>
                </a:lnTo>
                <a:lnTo>
                  <a:pt x="278955" y="683420"/>
                </a:lnTo>
                <a:lnTo>
                  <a:pt x="283184" y="689021"/>
                </a:lnTo>
                <a:lnTo>
                  <a:pt x="296226" y="704413"/>
                </a:lnTo>
                <a:lnTo>
                  <a:pt x="310930" y="718289"/>
                </a:lnTo>
                <a:lnTo>
                  <a:pt x="327240" y="730606"/>
                </a:lnTo>
                <a:lnTo>
                  <a:pt x="335425" y="735517"/>
                </a:lnTo>
                <a:lnTo>
                  <a:pt x="362563" y="735517"/>
                </a:lnTo>
                <a:lnTo>
                  <a:pt x="365556" y="729876"/>
                </a:lnTo>
                <a:lnTo>
                  <a:pt x="363207" y="722193"/>
                </a:lnTo>
                <a:lnTo>
                  <a:pt x="357022" y="718904"/>
                </a:lnTo>
                <a:lnTo>
                  <a:pt x="341540" y="709616"/>
                </a:lnTo>
                <a:lnTo>
                  <a:pt x="327417" y="698960"/>
                </a:lnTo>
                <a:lnTo>
                  <a:pt x="314701" y="686973"/>
                </a:lnTo>
                <a:lnTo>
                  <a:pt x="303441" y="673692"/>
                </a:lnTo>
                <a:lnTo>
                  <a:pt x="299199" y="668104"/>
                </a:lnTo>
                <a:lnTo>
                  <a:pt x="291223" y="666986"/>
                </a:lnTo>
                <a:close/>
              </a:path>
              <a:path w="991235" h="735964" extrusionOk="0">
                <a:moveTo>
                  <a:pt x="626275" y="668574"/>
                </a:moveTo>
                <a:lnTo>
                  <a:pt x="592289" y="697782"/>
                </a:lnTo>
                <a:lnTo>
                  <a:pt x="556691" y="720834"/>
                </a:lnTo>
                <a:lnTo>
                  <a:pt x="554596" y="728606"/>
                </a:lnTo>
                <a:lnTo>
                  <a:pt x="558558" y="735517"/>
                </a:lnTo>
                <a:lnTo>
                  <a:pt x="581661" y="735517"/>
                </a:lnTo>
                <a:lnTo>
                  <a:pt x="623133" y="705649"/>
                </a:lnTo>
                <a:lnTo>
                  <a:pt x="643915" y="679013"/>
                </a:lnTo>
                <a:lnTo>
                  <a:pt x="634301" y="668815"/>
                </a:lnTo>
                <a:lnTo>
                  <a:pt x="626275" y="668574"/>
                </a:lnTo>
                <a:close/>
              </a:path>
              <a:path w="991235" h="735964" extrusionOk="0">
                <a:moveTo>
                  <a:pt x="947432" y="563570"/>
                </a:moveTo>
                <a:lnTo>
                  <a:pt x="934110" y="567951"/>
                </a:lnTo>
                <a:lnTo>
                  <a:pt x="930503" y="575152"/>
                </a:lnTo>
                <a:lnTo>
                  <a:pt x="932713" y="581794"/>
                </a:lnTo>
                <a:lnTo>
                  <a:pt x="938426" y="599775"/>
                </a:lnTo>
                <a:lnTo>
                  <a:pt x="943667" y="617842"/>
                </a:lnTo>
                <a:lnTo>
                  <a:pt x="948422" y="635935"/>
                </a:lnTo>
                <a:lnTo>
                  <a:pt x="952677" y="653994"/>
                </a:lnTo>
                <a:lnTo>
                  <a:pt x="953985" y="659912"/>
                </a:lnTo>
                <a:lnTo>
                  <a:pt x="959243" y="663951"/>
                </a:lnTo>
                <a:lnTo>
                  <a:pt x="965974" y="663951"/>
                </a:lnTo>
                <a:lnTo>
                  <a:pt x="966901" y="663849"/>
                </a:lnTo>
                <a:lnTo>
                  <a:pt x="974674" y="662122"/>
                </a:lnTo>
                <a:lnTo>
                  <a:pt x="978992" y="655340"/>
                </a:lnTo>
                <a:lnTo>
                  <a:pt x="977480" y="648495"/>
                </a:lnTo>
                <a:lnTo>
                  <a:pt x="968154" y="611084"/>
                </a:lnTo>
                <a:lnTo>
                  <a:pt x="956817" y="573806"/>
                </a:lnTo>
                <a:lnTo>
                  <a:pt x="954608" y="567151"/>
                </a:lnTo>
                <a:lnTo>
                  <a:pt x="947432" y="563570"/>
                </a:lnTo>
                <a:close/>
              </a:path>
              <a:path w="991235" h="735964" extrusionOk="0">
                <a:moveTo>
                  <a:pt x="722071" y="547212"/>
                </a:moveTo>
                <a:lnTo>
                  <a:pt x="714349" y="549536"/>
                </a:lnTo>
                <a:lnTo>
                  <a:pt x="711022" y="555683"/>
                </a:lnTo>
                <a:lnTo>
                  <a:pt x="705577" y="565398"/>
                </a:lnTo>
                <a:lnTo>
                  <a:pt x="696906" y="579777"/>
                </a:lnTo>
                <a:lnTo>
                  <a:pt x="685158" y="597701"/>
                </a:lnTo>
                <a:lnTo>
                  <a:pt x="670483" y="618053"/>
                </a:lnTo>
                <a:lnTo>
                  <a:pt x="666241" y="623654"/>
                </a:lnTo>
                <a:lnTo>
                  <a:pt x="667334" y="631617"/>
                </a:lnTo>
                <a:lnTo>
                  <a:pt x="675220" y="637586"/>
                </a:lnTo>
                <a:lnTo>
                  <a:pt x="677913" y="638436"/>
                </a:lnTo>
                <a:lnTo>
                  <a:pt x="684428" y="638436"/>
                </a:lnTo>
                <a:lnTo>
                  <a:pt x="717705" y="594440"/>
                </a:lnTo>
                <a:lnTo>
                  <a:pt x="736701" y="561589"/>
                </a:lnTo>
                <a:lnTo>
                  <a:pt x="734402" y="553893"/>
                </a:lnTo>
                <a:lnTo>
                  <a:pt x="722071" y="547212"/>
                </a:lnTo>
                <a:close/>
              </a:path>
              <a:path w="991235" h="735964" extrusionOk="0">
                <a:moveTo>
                  <a:pt x="249847" y="523819"/>
                </a:moveTo>
                <a:lnTo>
                  <a:pt x="243814" y="529102"/>
                </a:lnTo>
                <a:lnTo>
                  <a:pt x="242735" y="543339"/>
                </a:lnTo>
                <a:lnTo>
                  <a:pt x="242455" y="550540"/>
                </a:lnTo>
                <a:lnTo>
                  <a:pt x="242455" y="557677"/>
                </a:lnTo>
                <a:lnTo>
                  <a:pt x="246206" y="601772"/>
                </a:lnTo>
                <a:lnTo>
                  <a:pt x="255714" y="625457"/>
                </a:lnTo>
                <a:lnTo>
                  <a:pt x="262432" y="625457"/>
                </a:lnTo>
                <a:lnTo>
                  <a:pt x="263436" y="625355"/>
                </a:lnTo>
                <a:lnTo>
                  <a:pt x="271246" y="623463"/>
                </a:lnTo>
                <a:lnTo>
                  <a:pt x="275450" y="616605"/>
                </a:lnTo>
                <a:lnTo>
                  <a:pt x="273799" y="609785"/>
                </a:lnTo>
                <a:lnTo>
                  <a:pt x="271204" y="597289"/>
                </a:lnTo>
                <a:lnTo>
                  <a:pt x="269346" y="584407"/>
                </a:lnTo>
                <a:lnTo>
                  <a:pt x="268228" y="571188"/>
                </a:lnTo>
                <a:lnTo>
                  <a:pt x="267855" y="557677"/>
                </a:lnTo>
                <a:lnTo>
                  <a:pt x="267880" y="550540"/>
                </a:lnTo>
                <a:lnTo>
                  <a:pt x="268109" y="544622"/>
                </a:lnTo>
                <a:lnTo>
                  <a:pt x="269138" y="531045"/>
                </a:lnTo>
                <a:lnTo>
                  <a:pt x="263905" y="524937"/>
                </a:lnTo>
                <a:lnTo>
                  <a:pt x="249847" y="523819"/>
                </a:lnTo>
                <a:close/>
              </a:path>
              <a:path w="991235" h="735964" extrusionOk="0">
                <a:moveTo>
                  <a:pt x="875410" y="427515"/>
                </a:moveTo>
                <a:lnTo>
                  <a:pt x="864311" y="436087"/>
                </a:lnTo>
                <a:lnTo>
                  <a:pt x="863269" y="444063"/>
                </a:lnTo>
                <a:lnTo>
                  <a:pt x="867562" y="449626"/>
                </a:lnTo>
                <a:lnTo>
                  <a:pt x="873366" y="457253"/>
                </a:lnTo>
                <a:lnTo>
                  <a:pt x="899306" y="498460"/>
                </a:lnTo>
                <a:lnTo>
                  <a:pt x="907707" y="516656"/>
                </a:lnTo>
                <a:lnTo>
                  <a:pt x="912329" y="519437"/>
                </a:lnTo>
                <a:lnTo>
                  <a:pt x="918921" y="519437"/>
                </a:lnTo>
                <a:lnTo>
                  <a:pt x="920686" y="519069"/>
                </a:lnTo>
                <a:lnTo>
                  <a:pt x="922388" y="518320"/>
                </a:lnTo>
                <a:lnTo>
                  <a:pt x="928776" y="515424"/>
                </a:lnTo>
                <a:lnTo>
                  <a:pt x="931633" y="507919"/>
                </a:lnTo>
                <a:lnTo>
                  <a:pt x="928751" y="501518"/>
                </a:lnTo>
                <a:lnTo>
                  <a:pt x="911415" y="466555"/>
                </a:lnTo>
                <a:lnTo>
                  <a:pt x="887679" y="434119"/>
                </a:lnTo>
                <a:lnTo>
                  <a:pt x="883386" y="428556"/>
                </a:lnTo>
                <a:lnTo>
                  <a:pt x="875410" y="427515"/>
                </a:lnTo>
                <a:close/>
              </a:path>
              <a:path w="991235" h="735964" extrusionOk="0">
                <a:moveTo>
                  <a:pt x="745655" y="398254"/>
                </a:moveTo>
                <a:lnTo>
                  <a:pt x="738543" y="398546"/>
                </a:lnTo>
                <a:lnTo>
                  <a:pt x="731532" y="398978"/>
                </a:lnTo>
                <a:lnTo>
                  <a:pt x="726211" y="405010"/>
                </a:lnTo>
                <a:lnTo>
                  <a:pt x="727138" y="419984"/>
                </a:lnTo>
                <a:lnTo>
                  <a:pt x="727392" y="428112"/>
                </a:lnTo>
                <a:lnTo>
                  <a:pt x="725804" y="473297"/>
                </a:lnTo>
                <a:lnTo>
                  <a:pt x="723811" y="492856"/>
                </a:lnTo>
                <a:lnTo>
                  <a:pt x="728840" y="499130"/>
                </a:lnTo>
                <a:lnTo>
                  <a:pt x="736282" y="499956"/>
                </a:lnTo>
                <a:lnTo>
                  <a:pt x="737222" y="499981"/>
                </a:lnTo>
                <a:lnTo>
                  <a:pt x="743610" y="499981"/>
                </a:lnTo>
                <a:lnTo>
                  <a:pt x="752040" y="462226"/>
                </a:lnTo>
                <a:lnTo>
                  <a:pt x="752779" y="436443"/>
                </a:lnTo>
                <a:lnTo>
                  <a:pt x="752698" y="428112"/>
                </a:lnTo>
                <a:lnTo>
                  <a:pt x="752590" y="423311"/>
                </a:lnTo>
                <a:lnTo>
                  <a:pt x="752342" y="416848"/>
                </a:lnTo>
                <a:lnTo>
                  <a:pt x="751992" y="410446"/>
                </a:lnTo>
                <a:lnTo>
                  <a:pt x="751573" y="403448"/>
                </a:lnTo>
                <a:lnTo>
                  <a:pt x="745655" y="398254"/>
                </a:lnTo>
                <a:close/>
              </a:path>
              <a:path w="991235" h="735964" extrusionOk="0">
                <a:moveTo>
                  <a:pt x="303758" y="379141"/>
                </a:moveTo>
                <a:lnTo>
                  <a:pt x="273726" y="421987"/>
                </a:lnTo>
                <a:lnTo>
                  <a:pt x="259194" y="458617"/>
                </a:lnTo>
                <a:lnTo>
                  <a:pt x="256971" y="465272"/>
                </a:lnTo>
                <a:lnTo>
                  <a:pt x="260565" y="472473"/>
                </a:lnTo>
                <a:lnTo>
                  <a:pt x="267220" y="474670"/>
                </a:lnTo>
                <a:lnTo>
                  <a:pt x="268554" y="475127"/>
                </a:lnTo>
                <a:lnTo>
                  <a:pt x="269913" y="475330"/>
                </a:lnTo>
                <a:lnTo>
                  <a:pt x="276555" y="475330"/>
                </a:lnTo>
                <a:lnTo>
                  <a:pt x="281508" y="471965"/>
                </a:lnTo>
                <a:lnTo>
                  <a:pt x="283286" y="466656"/>
                </a:lnTo>
                <a:lnTo>
                  <a:pt x="289551" y="449480"/>
                </a:lnTo>
                <a:lnTo>
                  <a:pt x="296784" y="432641"/>
                </a:lnTo>
                <a:lnTo>
                  <a:pt x="304958" y="416195"/>
                </a:lnTo>
                <a:lnTo>
                  <a:pt x="314045" y="400197"/>
                </a:lnTo>
                <a:lnTo>
                  <a:pt x="317677" y="394190"/>
                </a:lnTo>
                <a:lnTo>
                  <a:pt x="315760" y="386392"/>
                </a:lnTo>
                <a:lnTo>
                  <a:pt x="303758" y="379141"/>
                </a:lnTo>
                <a:close/>
              </a:path>
              <a:path w="991235" h="735964" extrusionOk="0">
                <a:moveTo>
                  <a:pt x="773366" y="319120"/>
                </a:moveTo>
                <a:lnTo>
                  <a:pt x="765390" y="320149"/>
                </a:lnTo>
                <a:lnTo>
                  <a:pt x="756843" y="331300"/>
                </a:lnTo>
                <a:lnTo>
                  <a:pt x="757910" y="339263"/>
                </a:lnTo>
                <a:lnTo>
                  <a:pt x="763473" y="343530"/>
                </a:lnTo>
                <a:lnTo>
                  <a:pt x="777519" y="354733"/>
                </a:lnTo>
                <a:lnTo>
                  <a:pt x="791454" y="366749"/>
                </a:lnTo>
                <a:lnTo>
                  <a:pt x="805231" y="379531"/>
                </a:lnTo>
                <a:lnTo>
                  <a:pt x="818807" y="393034"/>
                </a:lnTo>
                <a:lnTo>
                  <a:pt x="821283" y="395600"/>
                </a:lnTo>
                <a:lnTo>
                  <a:pt x="824598" y="396882"/>
                </a:lnTo>
                <a:lnTo>
                  <a:pt x="831100" y="396882"/>
                </a:lnTo>
                <a:lnTo>
                  <a:pt x="834288" y="395701"/>
                </a:lnTo>
                <a:lnTo>
                  <a:pt x="841794" y="388412"/>
                </a:lnTo>
                <a:lnTo>
                  <a:pt x="841908" y="380385"/>
                </a:lnTo>
                <a:lnTo>
                  <a:pt x="837018" y="375343"/>
                </a:lnTo>
                <a:lnTo>
                  <a:pt x="822789" y="361185"/>
                </a:lnTo>
                <a:lnTo>
                  <a:pt x="808329" y="347772"/>
                </a:lnTo>
                <a:lnTo>
                  <a:pt x="793688" y="335149"/>
                </a:lnTo>
                <a:lnTo>
                  <a:pt x="778916" y="323362"/>
                </a:lnTo>
                <a:lnTo>
                  <a:pt x="773366" y="319120"/>
                </a:lnTo>
                <a:close/>
              </a:path>
              <a:path w="991235" h="735964" extrusionOk="0">
                <a:moveTo>
                  <a:pt x="631901" y="252306"/>
                </a:moveTo>
                <a:lnTo>
                  <a:pt x="624992" y="256509"/>
                </a:lnTo>
                <a:lnTo>
                  <a:pt x="621639" y="270136"/>
                </a:lnTo>
                <a:lnTo>
                  <a:pt x="625805" y="277007"/>
                </a:lnTo>
                <a:lnTo>
                  <a:pt x="632612" y="278684"/>
                </a:lnTo>
                <a:lnTo>
                  <a:pt x="649957" y="283490"/>
                </a:lnTo>
                <a:lnTo>
                  <a:pt x="667207" y="289359"/>
                </a:lnTo>
                <a:lnTo>
                  <a:pt x="684304" y="296270"/>
                </a:lnTo>
                <a:lnTo>
                  <a:pt x="702094" y="304617"/>
                </a:lnTo>
                <a:lnTo>
                  <a:pt x="702551" y="304769"/>
                </a:lnTo>
                <a:lnTo>
                  <a:pt x="716254" y="345447"/>
                </a:lnTo>
                <a:lnTo>
                  <a:pt x="721360" y="349105"/>
                </a:lnTo>
                <a:lnTo>
                  <a:pt x="728040" y="349105"/>
                </a:lnTo>
                <a:lnTo>
                  <a:pt x="729195" y="348953"/>
                </a:lnTo>
                <a:lnTo>
                  <a:pt x="737095" y="346730"/>
                </a:lnTo>
                <a:lnTo>
                  <a:pt x="741032" y="339720"/>
                </a:lnTo>
                <a:lnTo>
                  <a:pt x="739140" y="332963"/>
                </a:lnTo>
                <a:lnTo>
                  <a:pt x="733224" y="314036"/>
                </a:lnTo>
                <a:lnTo>
                  <a:pt x="726222" y="295546"/>
                </a:lnTo>
                <a:lnTo>
                  <a:pt x="718160" y="277556"/>
                </a:lnTo>
                <a:lnTo>
                  <a:pt x="713837" y="269273"/>
                </a:lnTo>
                <a:lnTo>
                  <a:pt x="685634" y="269273"/>
                </a:lnTo>
                <a:lnTo>
                  <a:pt x="673978" y="264788"/>
                </a:lnTo>
                <a:lnTo>
                  <a:pt x="662258" y="260746"/>
                </a:lnTo>
                <a:lnTo>
                  <a:pt x="650489" y="257155"/>
                </a:lnTo>
                <a:lnTo>
                  <a:pt x="638632" y="254007"/>
                </a:lnTo>
                <a:lnTo>
                  <a:pt x="631901" y="252306"/>
                </a:lnTo>
                <a:close/>
              </a:path>
              <a:path w="991235" h="735964" extrusionOk="0">
                <a:moveTo>
                  <a:pt x="697890" y="251823"/>
                </a:moveTo>
                <a:lnTo>
                  <a:pt x="686714" y="258110"/>
                </a:lnTo>
                <a:lnTo>
                  <a:pt x="684352" y="263901"/>
                </a:lnTo>
                <a:lnTo>
                  <a:pt x="685634" y="269273"/>
                </a:lnTo>
                <a:lnTo>
                  <a:pt x="713837" y="269273"/>
                </a:lnTo>
                <a:lnTo>
                  <a:pt x="709066" y="260129"/>
                </a:lnTo>
                <a:lnTo>
                  <a:pt x="705650" y="254007"/>
                </a:lnTo>
                <a:lnTo>
                  <a:pt x="697890" y="251823"/>
                </a:lnTo>
                <a:close/>
              </a:path>
              <a:path w="991235" h="735964" extrusionOk="0">
                <a:moveTo>
                  <a:pt x="413816" y="277172"/>
                </a:moveTo>
                <a:lnTo>
                  <a:pt x="368430" y="301750"/>
                </a:lnTo>
                <a:lnTo>
                  <a:pt x="335699" y="329560"/>
                </a:lnTo>
                <a:lnTo>
                  <a:pt x="335775" y="337599"/>
                </a:lnTo>
                <a:lnTo>
                  <a:pt x="343255" y="344939"/>
                </a:lnTo>
                <a:lnTo>
                  <a:pt x="346468" y="346146"/>
                </a:lnTo>
                <a:lnTo>
                  <a:pt x="352971" y="346146"/>
                </a:lnTo>
                <a:lnTo>
                  <a:pt x="356260" y="344889"/>
                </a:lnTo>
                <a:lnTo>
                  <a:pt x="362508" y="338513"/>
                </a:lnTo>
                <a:lnTo>
                  <a:pt x="366369" y="334779"/>
                </a:lnTo>
                <a:lnTo>
                  <a:pt x="418414" y="303106"/>
                </a:lnTo>
                <a:lnTo>
                  <a:pt x="424738" y="300083"/>
                </a:lnTo>
                <a:lnTo>
                  <a:pt x="427431" y="292514"/>
                </a:lnTo>
                <a:lnTo>
                  <a:pt x="421411" y="279839"/>
                </a:lnTo>
                <a:lnTo>
                  <a:pt x="413816" y="277172"/>
                </a:lnTo>
                <a:close/>
              </a:path>
              <a:path w="991235" h="735964" extrusionOk="0">
                <a:moveTo>
                  <a:pt x="567182" y="244533"/>
                </a:moveTo>
                <a:lnTo>
                  <a:pt x="560158" y="244533"/>
                </a:lnTo>
                <a:lnTo>
                  <a:pt x="540601" y="245152"/>
                </a:lnTo>
                <a:lnTo>
                  <a:pt x="501333" y="249855"/>
                </a:lnTo>
                <a:lnTo>
                  <a:pt x="470712" y="262389"/>
                </a:lnTo>
                <a:lnTo>
                  <a:pt x="473722" y="275051"/>
                </a:lnTo>
                <a:lnTo>
                  <a:pt x="478929" y="278976"/>
                </a:lnTo>
                <a:lnTo>
                  <a:pt x="485647" y="278976"/>
                </a:lnTo>
                <a:lnTo>
                  <a:pt x="486638" y="278861"/>
                </a:lnTo>
                <a:lnTo>
                  <a:pt x="487629" y="278633"/>
                </a:lnTo>
                <a:lnTo>
                  <a:pt x="505763" y="274864"/>
                </a:lnTo>
                <a:lnTo>
                  <a:pt x="523948" y="272154"/>
                </a:lnTo>
                <a:lnTo>
                  <a:pt x="542118" y="270509"/>
                </a:lnTo>
                <a:lnTo>
                  <a:pt x="560209" y="269933"/>
                </a:lnTo>
                <a:lnTo>
                  <a:pt x="567220" y="269921"/>
                </a:lnTo>
                <a:lnTo>
                  <a:pt x="572896" y="264231"/>
                </a:lnTo>
                <a:lnTo>
                  <a:pt x="572871" y="250210"/>
                </a:lnTo>
                <a:lnTo>
                  <a:pt x="567182" y="244533"/>
                </a:lnTo>
                <a:close/>
              </a:path>
              <a:path w="991235" h="735964" extrusionOk="0">
                <a:moveTo>
                  <a:pt x="598843" y="139771"/>
                </a:moveTo>
                <a:lnTo>
                  <a:pt x="590892" y="140952"/>
                </a:lnTo>
                <a:lnTo>
                  <a:pt x="586701" y="146553"/>
                </a:lnTo>
                <a:lnTo>
                  <a:pt x="582523" y="152192"/>
                </a:lnTo>
                <a:lnTo>
                  <a:pt x="583704" y="160154"/>
                </a:lnTo>
                <a:lnTo>
                  <a:pt x="589330" y="164333"/>
                </a:lnTo>
                <a:lnTo>
                  <a:pt x="604262" y="175955"/>
                </a:lnTo>
                <a:lnTo>
                  <a:pt x="618394" y="188048"/>
                </a:lnTo>
                <a:lnTo>
                  <a:pt x="631678" y="200568"/>
                </a:lnTo>
                <a:lnTo>
                  <a:pt x="644067" y="213469"/>
                </a:lnTo>
                <a:lnTo>
                  <a:pt x="646569" y="216225"/>
                </a:lnTo>
                <a:lnTo>
                  <a:pt x="649998" y="217609"/>
                </a:lnTo>
                <a:lnTo>
                  <a:pt x="656501" y="217609"/>
                </a:lnTo>
                <a:lnTo>
                  <a:pt x="659561" y="216517"/>
                </a:lnTo>
                <a:lnTo>
                  <a:pt x="667181" y="209570"/>
                </a:lnTo>
                <a:lnTo>
                  <a:pt x="667550" y="201544"/>
                </a:lnTo>
                <a:lnTo>
                  <a:pt x="662825" y="196349"/>
                </a:lnTo>
                <a:lnTo>
                  <a:pt x="649594" y="182572"/>
                </a:lnTo>
                <a:lnTo>
                  <a:pt x="635425" y="169214"/>
                </a:lnTo>
                <a:lnTo>
                  <a:pt x="620370" y="156321"/>
                </a:lnTo>
                <a:lnTo>
                  <a:pt x="604481" y="143937"/>
                </a:lnTo>
                <a:lnTo>
                  <a:pt x="598843" y="139771"/>
                </a:lnTo>
                <a:close/>
              </a:path>
              <a:path w="991235" h="735964" extrusionOk="0">
                <a:moveTo>
                  <a:pt x="461098" y="67813"/>
                </a:moveTo>
                <a:lnTo>
                  <a:pt x="453720" y="71039"/>
                </a:lnTo>
                <a:lnTo>
                  <a:pt x="448640" y="84120"/>
                </a:lnTo>
                <a:lnTo>
                  <a:pt x="451878" y="91486"/>
                </a:lnTo>
                <a:lnTo>
                  <a:pt x="458431" y="94026"/>
                </a:lnTo>
                <a:lnTo>
                  <a:pt x="476293" y="101236"/>
                </a:lnTo>
                <a:lnTo>
                  <a:pt x="493622" y="108808"/>
                </a:lnTo>
                <a:lnTo>
                  <a:pt x="510358" y="116714"/>
                </a:lnTo>
                <a:lnTo>
                  <a:pt x="526440" y="124925"/>
                </a:lnTo>
                <a:lnTo>
                  <a:pt x="528345" y="125928"/>
                </a:lnTo>
                <a:lnTo>
                  <a:pt x="530377" y="126411"/>
                </a:lnTo>
                <a:lnTo>
                  <a:pt x="536943" y="126411"/>
                </a:lnTo>
                <a:lnTo>
                  <a:pt x="541337" y="123947"/>
                </a:lnTo>
                <a:lnTo>
                  <a:pt x="546900" y="113457"/>
                </a:lnTo>
                <a:lnTo>
                  <a:pt x="544550" y="105773"/>
                </a:lnTo>
                <a:lnTo>
                  <a:pt x="504183" y="85710"/>
                </a:lnTo>
                <a:lnTo>
                  <a:pt x="467613" y="70327"/>
                </a:lnTo>
                <a:lnTo>
                  <a:pt x="461098" y="67813"/>
                </a:lnTo>
                <a:close/>
              </a:path>
              <a:path w="991235" h="735964" extrusionOk="0">
                <a:moveTo>
                  <a:pt x="312292" y="26068"/>
                </a:moveTo>
                <a:lnTo>
                  <a:pt x="305625" y="30437"/>
                </a:lnTo>
                <a:lnTo>
                  <a:pt x="302767" y="44165"/>
                </a:lnTo>
                <a:lnTo>
                  <a:pt x="307187" y="50884"/>
                </a:lnTo>
                <a:lnTo>
                  <a:pt x="332826" y="56372"/>
                </a:lnTo>
                <a:lnTo>
                  <a:pt x="351312" y="60712"/>
                </a:lnTo>
                <a:lnTo>
                  <a:pt x="369452" y="65326"/>
                </a:lnTo>
                <a:lnTo>
                  <a:pt x="388353" y="70518"/>
                </a:lnTo>
                <a:lnTo>
                  <a:pt x="389521" y="70683"/>
                </a:lnTo>
                <a:lnTo>
                  <a:pt x="396201" y="70683"/>
                </a:lnTo>
                <a:lnTo>
                  <a:pt x="401294" y="67051"/>
                </a:lnTo>
                <a:lnTo>
                  <a:pt x="404812" y="54719"/>
                </a:lnTo>
                <a:lnTo>
                  <a:pt x="400900" y="47683"/>
                </a:lnTo>
                <a:lnTo>
                  <a:pt x="375973" y="40773"/>
                </a:lnTo>
                <a:lnTo>
                  <a:pt x="357374" y="36041"/>
                </a:lnTo>
                <a:lnTo>
                  <a:pt x="338428" y="31589"/>
                </a:lnTo>
                <a:lnTo>
                  <a:pt x="319201" y="27439"/>
                </a:lnTo>
                <a:lnTo>
                  <a:pt x="312292" y="26068"/>
                </a:lnTo>
                <a:close/>
              </a:path>
              <a:path w="991235" h="735964" extrusionOk="0">
                <a:moveTo>
                  <a:pt x="159689" y="4808"/>
                </a:moveTo>
                <a:lnTo>
                  <a:pt x="153555" y="10040"/>
                </a:lnTo>
                <a:lnTo>
                  <a:pt x="152336" y="24023"/>
                </a:lnTo>
                <a:lnTo>
                  <a:pt x="157518" y="30170"/>
                </a:lnTo>
                <a:lnTo>
                  <a:pt x="183556" y="32571"/>
                </a:lnTo>
                <a:lnTo>
                  <a:pt x="202476" y="34607"/>
                </a:lnTo>
                <a:lnTo>
                  <a:pt x="221195" y="36879"/>
                </a:lnTo>
                <a:lnTo>
                  <a:pt x="240258" y="39466"/>
                </a:lnTo>
                <a:lnTo>
                  <a:pt x="240868" y="39504"/>
                </a:lnTo>
                <a:lnTo>
                  <a:pt x="247675" y="39504"/>
                </a:lnTo>
                <a:lnTo>
                  <a:pt x="253110" y="34932"/>
                </a:lnTo>
                <a:lnTo>
                  <a:pt x="255003" y="21648"/>
                </a:lnTo>
                <a:lnTo>
                  <a:pt x="250177" y="15222"/>
                </a:lnTo>
                <a:lnTo>
                  <a:pt x="224444" y="11682"/>
                </a:lnTo>
                <a:lnTo>
                  <a:pt x="205376" y="9371"/>
                </a:lnTo>
                <a:lnTo>
                  <a:pt x="186105" y="7302"/>
                </a:lnTo>
                <a:lnTo>
                  <a:pt x="159689" y="4808"/>
                </a:lnTo>
                <a:close/>
              </a:path>
              <a:path w="991235" h="735964" extrusionOk="0">
                <a:moveTo>
                  <a:pt x="33247" y="0"/>
                </a:moveTo>
                <a:lnTo>
                  <a:pt x="17824" y="272"/>
                </a:lnTo>
                <a:lnTo>
                  <a:pt x="12433" y="452"/>
                </a:lnTo>
                <a:lnTo>
                  <a:pt x="5435" y="757"/>
                </a:lnTo>
                <a:lnTo>
                  <a:pt x="0" y="6688"/>
                </a:lnTo>
                <a:lnTo>
                  <a:pt x="622" y="20708"/>
                </a:lnTo>
                <a:lnTo>
                  <a:pt x="6489" y="26322"/>
                </a:lnTo>
                <a:lnTo>
                  <a:pt x="13550" y="25827"/>
                </a:lnTo>
                <a:lnTo>
                  <a:pt x="18957" y="25646"/>
                </a:lnTo>
                <a:lnTo>
                  <a:pt x="34056" y="25393"/>
                </a:lnTo>
                <a:lnTo>
                  <a:pt x="96986" y="25393"/>
                </a:lnTo>
                <a:lnTo>
                  <a:pt x="101790" y="20785"/>
                </a:lnTo>
                <a:lnTo>
                  <a:pt x="102285" y="6904"/>
                </a:lnTo>
                <a:lnTo>
                  <a:pt x="96786" y="1023"/>
                </a:lnTo>
                <a:lnTo>
                  <a:pt x="57601" y="39"/>
                </a:lnTo>
                <a:lnTo>
                  <a:pt x="33247" y="0"/>
                </a:lnTo>
                <a:close/>
              </a:path>
              <a:path w="991235" h="735964" extrusionOk="0">
                <a:moveTo>
                  <a:pt x="96986" y="25393"/>
                </a:moveTo>
                <a:lnTo>
                  <a:pt x="34056" y="25393"/>
                </a:lnTo>
                <a:lnTo>
                  <a:pt x="57740" y="25443"/>
                </a:lnTo>
                <a:lnTo>
                  <a:pt x="89344" y="26182"/>
                </a:lnTo>
                <a:lnTo>
                  <a:pt x="96164" y="26182"/>
                </a:lnTo>
                <a:lnTo>
                  <a:pt x="96986" y="25393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8" name="Google Shape;118;p8"/>
          <p:cNvSpPr/>
          <p:nvPr/>
        </p:nvSpPr>
        <p:spPr>
          <a:xfrm>
            <a:off x="3446898" y="1540025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4" h="430530" extrusionOk="0">
                <a:moveTo>
                  <a:pt x="560232" y="249262"/>
                </a:moveTo>
                <a:lnTo>
                  <a:pt x="534822" y="249262"/>
                </a:lnTo>
                <a:lnTo>
                  <a:pt x="541350" y="424954"/>
                </a:lnTo>
                <a:lnTo>
                  <a:pt x="546989" y="430326"/>
                </a:lnTo>
                <a:lnTo>
                  <a:pt x="554266" y="430326"/>
                </a:lnTo>
                <a:lnTo>
                  <a:pt x="561276" y="430060"/>
                </a:lnTo>
                <a:lnTo>
                  <a:pt x="566737" y="424167"/>
                </a:lnTo>
                <a:lnTo>
                  <a:pt x="560232" y="249262"/>
                </a:lnTo>
                <a:close/>
              </a:path>
              <a:path w="567054" h="430530" extrusionOk="0">
                <a:moveTo>
                  <a:pt x="389453" y="139700"/>
                </a:moveTo>
                <a:lnTo>
                  <a:pt x="364058" y="139700"/>
                </a:lnTo>
                <a:lnTo>
                  <a:pt x="363651" y="323405"/>
                </a:lnTo>
                <a:lnTo>
                  <a:pt x="365988" y="327545"/>
                </a:lnTo>
                <a:lnTo>
                  <a:pt x="373646" y="332155"/>
                </a:lnTo>
                <a:lnTo>
                  <a:pt x="378383" y="332282"/>
                </a:lnTo>
                <a:lnTo>
                  <a:pt x="443309" y="297827"/>
                </a:lnTo>
                <a:lnTo>
                  <a:pt x="389115" y="297827"/>
                </a:lnTo>
                <a:lnTo>
                  <a:pt x="389453" y="139700"/>
                </a:lnTo>
                <a:close/>
              </a:path>
              <a:path w="567054" h="430530" extrusionOk="0">
                <a:moveTo>
                  <a:pt x="544652" y="215277"/>
                </a:moveTo>
                <a:lnTo>
                  <a:pt x="389115" y="297827"/>
                </a:lnTo>
                <a:lnTo>
                  <a:pt x="443309" y="297827"/>
                </a:lnTo>
                <a:lnTo>
                  <a:pt x="534822" y="249262"/>
                </a:lnTo>
                <a:lnTo>
                  <a:pt x="560232" y="249262"/>
                </a:lnTo>
                <a:lnTo>
                  <a:pt x="559282" y="223710"/>
                </a:lnTo>
                <a:lnTo>
                  <a:pt x="556882" y="219735"/>
                </a:lnTo>
                <a:lnTo>
                  <a:pt x="549300" y="215353"/>
                </a:lnTo>
                <a:lnTo>
                  <a:pt x="544652" y="215277"/>
                </a:lnTo>
                <a:close/>
              </a:path>
              <a:path w="567054" h="430530" extrusionOk="0">
                <a:moveTo>
                  <a:pt x="190886" y="34201"/>
                </a:moveTo>
                <a:lnTo>
                  <a:pt x="165430" y="34201"/>
                </a:lnTo>
                <a:lnTo>
                  <a:pt x="178371" y="224307"/>
                </a:lnTo>
                <a:lnTo>
                  <a:pt x="180848" y="228168"/>
                </a:lnTo>
                <a:lnTo>
                  <a:pt x="188417" y="232333"/>
                </a:lnTo>
                <a:lnTo>
                  <a:pt x="193014" y="232359"/>
                </a:lnTo>
                <a:lnTo>
                  <a:pt x="255421" y="198551"/>
                </a:lnTo>
                <a:lnTo>
                  <a:pt x="202082" y="198551"/>
                </a:lnTo>
                <a:lnTo>
                  <a:pt x="190886" y="34201"/>
                </a:lnTo>
                <a:close/>
              </a:path>
              <a:path w="567054" h="430530" extrusionOk="0">
                <a:moveTo>
                  <a:pt x="374700" y="105067"/>
                </a:moveTo>
                <a:lnTo>
                  <a:pt x="202082" y="198551"/>
                </a:lnTo>
                <a:lnTo>
                  <a:pt x="255421" y="198551"/>
                </a:lnTo>
                <a:lnTo>
                  <a:pt x="364058" y="139700"/>
                </a:lnTo>
                <a:lnTo>
                  <a:pt x="389453" y="139700"/>
                </a:lnTo>
                <a:lnTo>
                  <a:pt x="389509" y="113906"/>
                </a:lnTo>
                <a:lnTo>
                  <a:pt x="387159" y="109753"/>
                </a:lnTo>
                <a:lnTo>
                  <a:pt x="379476" y="105156"/>
                </a:lnTo>
                <a:lnTo>
                  <a:pt x="374700" y="105067"/>
                </a:lnTo>
                <a:close/>
              </a:path>
              <a:path w="567054" h="430530" extrusionOk="0">
                <a:moveTo>
                  <a:pt x="178904" y="0"/>
                </a:moveTo>
                <a:lnTo>
                  <a:pt x="174294" y="25"/>
                </a:lnTo>
                <a:lnTo>
                  <a:pt x="2146" y="97231"/>
                </a:lnTo>
                <a:lnTo>
                  <a:pt x="0" y="104978"/>
                </a:lnTo>
                <a:lnTo>
                  <a:pt x="6896" y="117195"/>
                </a:lnTo>
                <a:lnTo>
                  <a:pt x="14605" y="119367"/>
                </a:lnTo>
                <a:lnTo>
                  <a:pt x="165430" y="34201"/>
                </a:lnTo>
                <a:lnTo>
                  <a:pt x="190886" y="34201"/>
                </a:lnTo>
                <a:lnTo>
                  <a:pt x="189103" y="8026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9" name="Google Shape;119;p8"/>
          <p:cNvSpPr/>
          <p:nvPr/>
        </p:nvSpPr>
        <p:spPr>
          <a:xfrm>
            <a:off x="2172749" y="1187392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19" h="433069" extrusionOk="0">
                <a:moveTo>
                  <a:pt x="111569" y="0"/>
                </a:moveTo>
                <a:lnTo>
                  <a:pt x="113643" y="34188"/>
                </a:lnTo>
                <a:lnTo>
                  <a:pt x="115458" y="64739"/>
                </a:lnTo>
                <a:lnTo>
                  <a:pt x="117513" y="96060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4"/>
                </a:lnTo>
                <a:lnTo>
                  <a:pt x="260906" y="340516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28"/>
                </a:lnTo>
                <a:lnTo>
                  <a:pt x="347397" y="177457"/>
                </a:lnTo>
                <a:lnTo>
                  <a:pt x="346541" y="156676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7" y="83224"/>
                </a:lnTo>
                <a:lnTo>
                  <a:pt x="239847" y="83224"/>
                </a:lnTo>
                <a:lnTo>
                  <a:pt x="232270" y="81111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19" h="433069" extrusionOk="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3"/>
                </a:lnTo>
                <a:lnTo>
                  <a:pt x="239847" y="83224"/>
                </a:lnTo>
                <a:lnTo>
                  <a:pt x="369347" y="83224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20" name="Google Shape;120;p8"/>
          <p:cNvSpPr/>
          <p:nvPr/>
        </p:nvSpPr>
        <p:spPr>
          <a:xfrm>
            <a:off x="143669" y="996501"/>
            <a:ext cx="477520" cy="208279"/>
          </a:xfrm>
          <a:custGeom>
            <a:avLst/>
            <a:gdLst/>
            <a:ahLst/>
            <a:cxnLst/>
            <a:rect l="l" t="t" r="r" b="b"/>
            <a:pathLst>
              <a:path w="477520" h="208280" extrusionOk="0">
                <a:moveTo>
                  <a:pt x="310409" y="38177"/>
                </a:moveTo>
                <a:lnTo>
                  <a:pt x="119841" y="38177"/>
                </a:lnTo>
                <a:lnTo>
                  <a:pt x="167349" y="38642"/>
                </a:lnTo>
                <a:lnTo>
                  <a:pt x="213885" y="45202"/>
                </a:lnTo>
                <a:lnTo>
                  <a:pt x="258907" y="57628"/>
                </a:lnTo>
                <a:lnTo>
                  <a:pt x="301876" y="75692"/>
                </a:lnTo>
                <a:lnTo>
                  <a:pt x="342252" y="99168"/>
                </a:lnTo>
                <a:lnTo>
                  <a:pt x="379493" y="127828"/>
                </a:lnTo>
                <a:lnTo>
                  <a:pt x="413059" y="161443"/>
                </a:lnTo>
                <a:lnTo>
                  <a:pt x="442410" y="199786"/>
                </a:lnTo>
                <a:lnTo>
                  <a:pt x="447758" y="205128"/>
                </a:lnTo>
                <a:lnTo>
                  <a:pt x="454509" y="207901"/>
                </a:lnTo>
                <a:lnTo>
                  <a:pt x="461815" y="207941"/>
                </a:lnTo>
                <a:lnTo>
                  <a:pt x="468826" y="205082"/>
                </a:lnTo>
                <a:lnTo>
                  <a:pt x="474165" y="199728"/>
                </a:lnTo>
                <a:lnTo>
                  <a:pt x="476942" y="192974"/>
                </a:lnTo>
                <a:lnTo>
                  <a:pt x="476985" y="185671"/>
                </a:lnTo>
                <a:lnTo>
                  <a:pt x="474122" y="178666"/>
                </a:lnTo>
                <a:lnTo>
                  <a:pt x="445158" y="140310"/>
                </a:lnTo>
                <a:lnTo>
                  <a:pt x="412370" y="106165"/>
                </a:lnTo>
                <a:lnTo>
                  <a:pt x="376194" y="76415"/>
                </a:lnTo>
                <a:lnTo>
                  <a:pt x="337068" y="51244"/>
                </a:lnTo>
                <a:lnTo>
                  <a:pt x="310409" y="38177"/>
                </a:lnTo>
                <a:close/>
              </a:path>
              <a:path w="477520" h="208280" extrusionOk="0">
                <a:moveTo>
                  <a:pt x="159789" y="0"/>
                </a:moveTo>
                <a:lnTo>
                  <a:pt x="112460" y="465"/>
                </a:lnTo>
                <a:lnTo>
                  <a:pt x="64801" y="6606"/>
                </a:lnTo>
                <a:lnTo>
                  <a:pt x="15671" y="19172"/>
                </a:lnTo>
                <a:lnTo>
                  <a:pt x="0" y="25358"/>
                </a:lnTo>
                <a:lnTo>
                  <a:pt x="0" y="66483"/>
                </a:lnTo>
                <a:lnTo>
                  <a:pt x="22632" y="57002"/>
                </a:lnTo>
                <a:lnTo>
                  <a:pt x="71901" y="44033"/>
                </a:lnTo>
                <a:lnTo>
                  <a:pt x="119841" y="38177"/>
                </a:lnTo>
                <a:lnTo>
                  <a:pt x="310409" y="38177"/>
                </a:lnTo>
                <a:lnTo>
                  <a:pt x="295427" y="30833"/>
                </a:lnTo>
                <a:lnTo>
                  <a:pt x="251709" y="15367"/>
                </a:lnTo>
                <a:lnTo>
                  <a:pt x="206351" y="5028"/>
                </a:lnTo>
                <a:lnTo>
                  <a:pt x="159789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21" name="Google Shape;121;p8"/>
          <p:cNvSpPr/>
          <p:nvPr/>
        </p:nvSpPr>
        <p:spPr>
          <a:xfrm>
            <a:off x="143670" y="1177850"/>
            <a:ext cx="324485" cy="95250"/>
          </a:xfrm>
          <a:custGeom>
            <a:avLst/>
            <a:gdLst/>
            <a:ahLst/>
            <a:cxnLst/>
            <a:rect l="l" t="t" r="r" b="b"/>
            <a:pathLst>
              <a:path w="324485" h="95250" extrusionOk="0">
                <a:moveTo>
                  <a:pt x="138244" y="0"/>
                </a:moveTo>
                <a:lnTo>
                  <a:pt x="91080" y="5882"/>
                </a:lnTo>
                <a:lnTo>
                  <a:pt x="45821" y="20376"/>
                </a:lnTo>
                <a:lnTo>
                  <a:pt x="4177" y="42791"/>
                </a:lnTo>
                <a:lnTo>
                  <a:pt x="0" y="46123"/>
                </a:lnTo>
                <a:lnTo>
                  <a:pt x="0" y="95218"/>
                </a:lnTo>
                <a:lnTo>
                  <a:pt x="8375" y="86845"/>
                </a:lnTo>
                <a:lnTo>
                  <a:pt x="51302" y="59729"/>
                </a:lnTo>
                <a:lnTo>
                  <a:pt x="99284" y="43093"/>
                </a:lnTo>
                <a:lnTo>
                  <a:pt x="149829" y="38021"/>
                </a:lnTo>
                <a:lnTo>
                  <a:pt x="282602" y="38021"/>
                </a:lnTo>
                <a:lnTo>
                  <a:pt x="275960" y="33601"/>
                </a:lnTo>
                <a:lnTo>
                  <a:pt x="231697" y="14105"/>
                </a:lnTo>
                <a:lnTo>
                  <a:pt x="185454" y="2823"/>
                </a:lnTo>
                <a:lnTo>
                  <a:pt x="138244" y="0"/>
                </a:lnTo>
                <a:close/>
              </a:path>
              <a:path w="324485" h="95250" extrusionOk="0">
                <a:moveTo>
                  <a:pt x="282602" y="38021"/>
                </a:moveTo>
                <a:lnTo>
                  <a:pt x="149829" y="38021"/>
                </a:lnTo>
                <a:lnTo>
                  <a:pt x="200183" y="44569"/>
                </a:lnTo>
                <a:lnTo>
                  <a:pt x="248646" y="62324"/>
                </a:lnTo>
                <a:lnTo>
                  <a:pt x="293518" y="90870"/>
                </a:lnTo>
                <a:lnTo>
                  <a:pt x="300257" y="94325"/>
                </a:lnTo>
                <a:lnTo>
                  <a:pt x="307537" y="94904"/>
                </a:lnTo>
                <a:lnTo>
                  <a:pt x="314501" y="92705"/>
                </a:lnTo>
                <a:lnTo>
                  <a:pt x="320290" y="87822"/>
                </a:lnTo>
                <a:lnTo>
                  <a:pt x="323730" y="81089"/>
                </a:lnTo>
                <a:lnTo>
                  <a:pt x="324303" y="73810"/>
                </a:lnTo>
                <a:lnTo>
                  <a:pt x="322104" y="66847"/>
                </a:lnTo>
                <a:lnTo>
                  <a:pt x="317229" y="61064"/>
                </a:lnTo>
                <a:lnTo>
                  <a:pt x="282602" y="38021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22" name="Google Shape;122;p8"/>
          <p:cNvSpPr/>
          <p:nvPr/>
        </p:nvSpPr>
        <p:spPr>
          <a:xfrm>
            <a:off x="347142" y="2968006"/>
            <a:ext cx="4367986" cy="363440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23" name="Google Shape;123;p8"/>
          <p:cNvSpPr/>
          <p:nvPr/>
        </p:nvSpPr>
        <p:spPr>
          <a:xfrm>
            <a:off x="3147662" y="262152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20" h="433070" extrusionOk="0">
                <a:moveTo>
                  <a:pt x="111569" y="0"/>
                </a:moveTo>
                <a:lnTo>
                  <a:pt x="113643" y="34188"/>
                </a:lnTo>
                <a:lnTo>
                  <a:pt x="115458" y="64744"/>
                </a:lnTo>
                <a:lnTo>
                  <a:pt x="117513" y="96065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8"/>
                </a:lnTo>
                <a:lnTo>
                  <a:pt x="260906" y="340518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33"/>
                </a:lnTo>
                <a:lnTo>
                  <a:pt x="347397" y="177461"/>
                </a:lnTo>
                <a:lnTo>
                  <a:pt x="346541" y="156678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6" y="83229"/>
                </a:lnTo>
                <a:lnTo>
                  <a:pt x="239847" y="83229"/>
                </a:lnTo>
                <a:lnTo>
                  <a:pt x="232270" y="81113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20" h="433070" extrusionOk="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9"/>
                </a:lnTo>
                <a:lnTo>
                  <a:pt x="239847" y="83229"/>
                </a:lnTo>
                <a:lnTo>
                  <a:pt x="369346" y="83229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24" name="Google Shape;124;p8"/>
          <p:cNvSpPr/>
          <p:nvPr/>
        </p:nvSpPr>
        <p:spPr>
          <a:xfrm>
            <a:off x="3861442" y="2339900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29" h="364489" extrusionOk="0">
                <a:moveTo>
                  <a:pt x="417536" y="0"/>
                </a:moveTo>
                <a:lnTo>
                  <a:pt x="370210" y="468"/>
                </a:lnTo>
                <a:lnTo>
                  <a:pt x="322554" y="6616"/>
                </a:lnTo>
                <a:lnTo>
                  <a:pt x="273421" y="19181"/>
                </a:lnTo>
                <a:lnTo>
                  <a:pt x="226977" y="37513"/>
                </a:lnTo>
                <a:lnTo>
                  <a:pt x="183620" y="61198"/>
                </a:lnTo>
                <a:lnTo>
                  <a:pt x="143749" y="89822"/>
                </a:lnTo>
                <a:lnTo>
                  <a:pt x="107761" y="122970"/>
                </a:lnTo>
                <a:lnTo>
                  <a:pt x="76054" y="160230"/>
                </a:lnTo>
                <a:lnTo>
                  <a:pt x="49026" y="201186"/>
                </a:lnTo>
                <a:lnTo>
                  <a:pt x="27076" y="245426"/>
                </a:lnTo>
                <a:lnTo>
                  <a:pt x="10601" y="292535"/>
                </a:lnTo>
                <a:lnTo>
                  <a:pt x="0" y="342099"/>
                </a:lnTo>
                <a:lnTo>
                  <a:pt x="387" y="349658"/>
                </a:lnTo>
                <a:lnTo>
                  <a:pt x="17932" y="363956"/>
                </a:lnTo>
                <a:lnTo>
                  <a:pt x="28130" y="363956"/>
                </a:lnTo>
                <a:lnTo>
                  <a:pt x="36271" y="357161"/>
                </a:lnTo>
                <a:lnTo>
                  <a:pt x="37668" y="347713"/>
                </a:lnTo>
                <a:lnTo>
                  <a:pt x="48671" y="297995"/>
                </a:lnTo>
                <a:lnTo>
                  <a:pt x="66186" y="251073"/>
                </a:lnTo>
                <a:lnTo>
                  <a:pt x="89720" y="207459"/>
                </a:lnTo>
                <a:lnTo>
                  <a:pt x="118779" y="167668"/>
                </a:lnTo>
                <a:lnTo>
                  <a:pt x="152869" y="132215"/>
                </a:lnTo>
                <a:lnTo>
                  <a:pt x="191495" y="101611"/>
                </a:lnTo>
                <a:lnTo>
                  <a:pt x="234164" y="76372"/>
                </a:lnTo>
                <a:lnTo>
                  <a:pt x="280381" y="57012"/>
                </a:lnTo>
                <a:lnTo>
                  <a:pt x="329653" y="44043"/>
                </a:lnTo>
                <a:lnTo>
                  <a:pt x="377580" y="38183"/>
                </a:lnTo>
                <a:lnTo>
                  <a:pt x="568164" y="38183"/>
                </a:lnTo>
                <a:lnTo>
                  <a:pt x="553170" y="30833"/>
                </a:lnTo>
                <a:lnTo>
                  <a:pt x="509453" y="15366"/>
                </a:lnTo>
                <a:lnTo>
                  <a:pt x="464096" y="5027"/>
                </a:lnTo>
                <a:lnTo>
                  <a:pt x="417536" y="0"/>
                </a:lnTo>
                <a:close/>
              </a:path>
              <a:path w="735329" h="364489" extrusionOk="0">
                <a:moveTo>
                  <a:pt x="568164" y="38183"/>
                </a:moveTo>
                <a:lnTo>
                  <a:pt x="377580" y="38183"/>
                </a:lnTo>
                <a:lnTo>
                  <a:pt x="425082" y="38647"/>
                </a:lnTo>
                <a:lnTo>
                  <a:pt x="471615" y="45206"/>
                </a:lnTo>
                <a:lnTo>
                  <a:pt x="516640" y="57632"/>
                </a:lnTo>
                <a:lnTo>
                  <a:pt x="559615" y="75698"/>
                </a:lnTo>
                <a:lnTo>
                  <a:pt x="599997" y="99175"/>
                </a:lnTo>
                <a:lnTo>
                  <a:pt x="637246" y="127836"/>
                </a:lnTo>
                <a:lnTo>
                  <a:pt x="670819" y="161452"/>
                </a:lnTo>
                <a:lnTo>
                  <a:pt x="700176" y="199796"/>
                </a:lnTo>
                <a:lnTo>
                  <a:pt x="705528" y="205136"/>
                </a:lnTo>
                <a:lnTo>
                  <a:pt x="712287" y="207906"/>
                </a:lnTo>
                <a:lnTo>
                  <a:pt x="719591" y="207945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08" y="140319"/>
                </a:lnTo>
                <a:lnTo>
                  <a:pt x="670117" y="106172"/>
                </a:lnTo>
                <a:lnTo>
                  <a:pt x="633864" y="76372"/>
                </a:lnTo>
                <a:lnTo>
                  <a:pt x="594811" y="51246"/>
                </a:lnTo>
                <a:lnTo>
                  <a:pt x="568164" y="38183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25" name="Google Shape;125;p8"/>
          <p:cNvSpPr/>
          <p:nvPr/>
        </p:nvSpPr>
        <p:spPr>
          <a:xfrm>
            <a:off x="4026315" y="2521255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 extrusionOk="0">
                <a:moveTo>
                  <a:pt x="231114" y="0"/>
                </a:moveTo>
                <a:lnTo>
                  <a:pt x="183962" y="5881"/>
                </a:lnTo>
                <a:lnTo>
                  <a:pt x="138707" y="20375"/>
                </a:lnTo>
                <a:lnTo>
                  <a:pt x="97064" y="42790"/>
                </a:lnTo>
                <a:lnTo>
                  <a:pt x="59849" y="72473"/>
                </a:lnTo>
                <a:lnTo>
                  <a:pt x="27883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692" y="174791"/>
                </a:lnTo>
                <a:lnTo>
                  <a:pt x="36045" y="168123"/>
                </a:lnTo>
                <a:lnTo>
                  <a:pt x="64755" y="123341"/>
                </a:lnTo>
                <a:lnTo>
                  <a:pt x="101262" y="86843"/>
                </a:lnTo>
                <a:lnTo>
                  <a:pt x="144194" y="59728"/>
                </a:lnTo>
                <a:lnTo>
                  <a:pt x="192178" y="43092"/>
                </a:lnTo>
                <a:lnTo>
                  <a:pt x="242698" y="38009"/>
                </a:lnTo>
                <a:lnTo>
                  <a:pt x="375467" y="38009"/>
                </a:lnTo>
                <a:lnTo>
                  <a:pt x="368835" y="33598"/>
                </a:lnTo>
                <a:lnTo>
                  <a:pt x="324566" y="14107"/>
                </a:lnTo>
                <a:lnTo>
                  <a:pt x="278321" y="2824"/>
                </a:lnTo>
                <a:lnTo>
                  <a:pt x="231114" y="0"/>
                </a:lnTo>
                <a:close/>
              </a:path>
              <a:path w="417195" h="179069" extrusionOk="0">
                <a:moveTo>
                  <a:pt x="375467" y="38009"/>
                </a:moveTo>
                <a:lnTo>
                  <a:pt x="242698" y="38009"/>
                </a:lnTo>
                <a:lnTo>
                  <a:pt x="293047" y="44560"/>
                </a:lnTo>
                <a:lnTo>
                  <a:pt x="341517" y="62325"/>
                </a:lnTo>
                <a:lnTo>
                  <a:pt x="386400" y="90882"/>
                </a:lnTo>
                <a:lnTo>
                  <a:pt x="393143" y="94322"/>
                </a:lnTo>
                <a:lnTo>
                  <a:pt x="400422" y="94895"/>
                </a:lnTo>
                <a:lnTo>
                  <a:pt x="407379" y="92697"/>
                </a:lnTo>
                <a:lnTo>
                  <a:pt x="413158" y="87821"/>
                </a:lnTo>
                <a:lnTo>
                  <a:pt x="416604" y="81088"/>
                </a:lnTo>
                <a:lnTo>
                  <a:pt x="417178" y="73807"/>
                </a:lnTo>
                <a:lnTo>
                  <a:pt x="414980" y="66840"/>
                </a:lnTo>
                <a:lnTo>
                  <a:pt x="410110" y="61050"/>
                </a:lnTo>
                <a:lnTo>
                  <a:pt x="375467" y="38009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26" name="Google Shape;126;p8"/>
          <p:cNvSpPr/>
          <p:nvPr/>
        </p:nvSpPr>
        <p:spPr>
          <a:xfrm>
            <a:off x="4022429" y="3216863"/>
            <a:ext cx="693420" cy="1343025"/>
          </a:xfrm>
          <a:custGeom>
            <a:avLst/>
            <a:gdLst/>
            <a:ahLst/>
            <a:cxnLst/>
            <a:rect l="l" t="t" r="r" b="b"/>
            <a:pathLst>
              <a:path w="693420" h="1343025" extrusionOk="0">
                <a:moveTo>
                  <a:pt x="579297" y="1289461"/>
                </a:moveTo>
                <a:lnTo>
                  <a:pt x="538181" y="1305421"/>
                </a:lnTo>
                <a:lnTo>
                  <a:pt x="495401" y="1320284"/>
                </a:lnTo>
                <a:lnTo>
                  <a:pt x="491807" y="1327472"/>
                </a:lnTo>
                <a:lnTo>
                  <a:pt x="495795" y="1339448"/>
                </a:lnTo>
                <a:lnTo>
                  <a:pt x="500748" y="1342813"/>
                </a:lnTo>
                <a:lnTo>
                  <a:pt x="507403" y="1342813"/>
                </a:lnTo>
                <a:lnTo>
                  <a:pt x="546957" y="1329256"/>
                </a:lnTo>
                <a:lnTo>
                  <a:pt x="588810" y="1313019"/>
                </a:lnTo>
                <a:lnTo>
                  <a:pt x="591947" y="1305615"/>
                </a:lnTo>
                <a:lnTo>
                  <a:pt x="586689" y="1292610"/>
                </a:lnTo>
                <a:lnTo>
                  <a:pt x="579297" y="1289461"/>
                </a:lnTo>
                <a:close/>
              </a:path>
              <a:path w="693420" h="1343025" extrusionOk="0">
                <a:moveTo>
                  <a:pt x="693239" y="1233628"/>
                </a:moveTo>
                <a:lnTo>
                  <a:pt x="658480" y="1252776"/>
                </a:lnTo>
                <a:lnTo>
                  <a:pt x="635139" y="1264518"/>
                </a:lnTo>
                <a:lnTo>
                  <a:pt x="632548" y="1272138"/>
                </a:lnTo>
                <a:lnTo>
                  <a:pt x="637870" y="1282907"/>
                </a:lnTo>
                <a:lnTo>
                  <a:pt x="642366" y="1285498"/>
                </a:lnTo>
                <a:lnTo>
                  <a:pt x="648944" y="1285498"/>
                </a:lnTo>
                <a:lnTo>
                  <a:pt x="687403" y="1266110"/>
                </a:lnTo>
                <a:lnTo>
                  <a:pt x="693239" y="1262823"/>
                </a:lnTo>
                <a:lnTo>
                  <a:pt x="693239" y="1233628"/>
                </a:lnTo>
                <a:close/>
              </a:path>
              <a:path w="693420" h="1343025" extrusionOk="0">
                <a:moveTo>
                  <a:pt x="417893" y="741799"/>
                </a:moveTo>
                <a:lnTo>
                  <a:pt x="411365" y="746434"/>
                </a:lnTo>
                <a:lnTo>
                  <a:pt x="408813" y="760214"/>
                </a:lnTo>
                <a:lnTo>
                  <a:pt x="413372" y="766830"/>
                </a:lnTo>
                <a:lnTo>
                  <a:pt x="459905" y="771771"/>
                </a:lnTo>
                <a:lnTo>
                  <a:pt x="470147" y="771523"/>
                </a:lnTo>
                <a:lnTo>
                  <a:pt x="512102" y="759833"/>
                </a:lnTo>
                <a:lnTo>
                  <a:pt x="509483" y="746366"/>
                </a:lnTo>
                <a:lnTo>
                  <a:pt x="460544" y="746366"/>
                </a:lnTo>
                <a:lnTo>
                  <a:pt x="442711" y="745584"/>
                </a:lnTo>
                <a:lnTo>
                  <a:pt x="424878" y="743132"/>
                </a:lnTo>
                <a:lnTo>
                  <a:pt x="417893" y="741799"/>
                </a:lnTo>
                <a:close/>
              </a:path>
              <a:path w="693420" h="1343025" extrusionOk="0">
                <a:moveTo>
                  <a:pt x="502704" y="741545"/>
                </a:moveTo>
                <a:lnTo>
                  <a:pt x="495858" y="742903"/>
                </a:lnTo>
                <a:lnTo>
                  <a:pt x="478290" y="745473"/>
                </a:lnTo>
                <a:lnTo>
                  <a:pt x="460544" y="746366"/>
                </a:lnTo>
                <a:lnTo>
                  <a:pt x="509483" y="746366"/>
                </a:lnTo>
                <a:lnTo>
                  <a:pt x="509422" y="746053"/>
                </a:lnTo>
                <a:lnTo>
                  <a:pt x="502704" y="741545"/>
                </a:lnTo>
                <a:close/>
              </a:path>
              <a:path w="693420" h="1343025" extrusionOk="0">
                <a:moveTo>
                  <a:pt x="291261" y="667021"/>
                </a:moveTo>
                <a:lnTo>
                  <a:pt x="280073" y="675492"/>
                </a:lnTo>
                <a:lnTo>
                  <a:pt x="278968" y="683455"/>
                </a:lnTo>
                <a:lnTo>
                  <a:pt x="283210" y="689043"/>
                </a:lnTo>
                <a:lnTo>
                  <a:pt x="310965" y="718316"/>
                </a:lnTo>
                <a:lnTo>
                  <a:pt x="345122" y="741341"/>
                </a:lnTo>
                <a:lnTo>
                  <a:pt x="349072" y="742827"/>
                </a:lnTo>
                <a:lnTo>
                  <a:pt x="355625" y="742827"/>
                </a:lnTo>
                <a:lnTo>
                  <a:pt x="360019" y="740376"/>
                </a:lnTo>
                <a:lnTo>
                  <a:pt x="365594" y="729886"/>
                </a:lnTo>
                <a:lnTo>
                  <a:pt x="363245" y="722202"/>
                </a:lnTo>
                <a:lnTo>
                  <a:pt x="357060" y="718913"/>
                </a:lnTo>
                <a:lnTo>
                  <a:pt x="341571" y="709631"/>
                </a:lnTo>
                <a:lnTo>
                  <a:pt x="327444" y="698976"/>
                </a:lnTo>
                <a:lnTo>
                  <a:pt x="314726" y="686990"/>
                </a:lnTo>
                <a:lnTo>
                  <a:pt x="303466" y="673714"/>
                </a:lnTo>
                <a:lnTo>
                  <a:pt x="299212" y="668126"/>
                </a:lnTo>
                <a:lnTo>
                  <a:pt x="291261" y="667021"/>
                </a:lnTo>
                <a:close/>
              </a:path>
              <a:path w="693420" h="1343025" extrusionOk="0">
                <a:moveTo>
                  <a:pt x="626287" y="668558"/>
                </a:moveTo>
                <a:lnTo>
                  <a:pt x="592313" y="697776"/>
                </a:lnTo>
                <a:lnTo>
                  <a:pt x="556717" y="720856"/>
                </a:lnTo>
                <a:lnTo>
                  <a:pt x="554609" y="728629"/>
                </a:lnTo>
                <a:lnTo>
                  <a:pt x="560451" y="738789"/>
                </a:lnTo>
                <a:lnTo>
                  <a:pt x="564730" y="741075"/>
                </a:lnTo>
                <a:lnTo>
                  <a:pt x="571284" y="741075"/>
                </a:lnTo>
                <a:lnTo>
                  <a:pt x="607445" y="718181"/>
                </a:lnTo>
                <a:lnTo>
                  <a:pt x="638594" y="691862"/>
                </a:lnTo>
                <a:lnTo>
                  <a:pt x="643928" y="679010"/>
                </a:lnTo>
                <a:lnTo>
                  <a:pt x="634314" y="668799"/>
                </a:lnTo>
                <a:lnTo>
                  <a:pt x="626287" y="668558"/>
                </a:lnTo>
                <a:close/>
              </a:path>
              <a:path w="693420" h="1343025" extrusionOk="0">
                <a:moveTo>
                  <a:pt x="693239" y="585414"/>
                </a:moveTo>
                <a:lnTo>
                  <a:pt x="685176" y="597721"/>
                </a:lnTo>
                <a:lnTo>
                  <a:pt x="670509" y="618075"/>
                </a:lnTo>
                <a:lnTo>
                  <a:pt x="666267" y="623663"/>
                </a:lnTo>
                <a:lnTo>
                  <a:pt x="667372" y="631626"/>
                </a:lnTo>
                <a:lnTo>
                  <a:pt x="675246" y="637608"/>
                </a:lnTo>
                <a:lnTo>
                  <a:pt x="677951" y="638446"/>
                </a:lnTo>
                <a:lnTo>
                  <a:pt x="684466" y="638446"/>
                </a:lnTo>
                <a:lnTo>
                  <a:pt x="688251" y="636706"/>
                </a:lnTo>
                <a:lnTo>
                  <a:pt x="690753" y="633429"/>
                </a:lnTo>
                <a:lnTo>
                  <a:pt x="693239" y="629988"/>
                </a:lnTo>
                <a:lnTo>
                  <a:pt x="693239" y="585414"/>
                </a:lnTo>
                <a:close/>
              </a:path>
              <a:path w="693420" h="1343025" extrusionOk="0">
                <a:moveTo>
                  <a:pt x="249910" y="523892"/>
                </a:moveTo>
                <a:lnTo>
                  <a:pt x="243827" y="529150"/>
                </a:lnTo>
                <a:lnTo>
                  <a:pt x="242760" y="543374"/>
                </a:lnTo>
                <a:lnTo>
                  <a:pt x="242468" y="550575"/>
                </a:lnTo>
                <a:lnTo>
                  <a:pt x="242468" y="557725"/>
                </a:lnTo>
                <a:lnTo>
                  <a:pt x="246242" y="601821"/>
                </a:lnTo>
                <a:lnTo>
                  <a:pt x="255739" y="625492"/>
                </a:lnTo>
                <a:lnTo>
                  <a:pt x="262458" y="625492"/>
                </a:lnTo>
                <a:lnTo>
                  <a:pt x="263448" y="625378"/>
                </a:lnTo>
                <a:lnTo>
                  <a:pt x="271284" y="623485"/>
                </a:lnTo>
                <a:lnTo>
                  <a:pt x="275475" y="616627"/>
                </a:lnTo>
                <a:lnTo>
                  <a:pt x="273824" y="609807"/>
                </a:lnTo>
                <a:lnTo>
                  <a:pt x="271234" y="597328"/>
                </a:lnTo>
                <a:lnTo>
                  <a:pt x="269374" y="584455"/>
                </a:lnTo>
                <a:lnTo>
                  <a:pt x="268250" y="571235"/>
                </a:lnTo>
                <a:lnTo>
                  <a:pt x="267868" y="557725"/>
                </a:lnTo>
                <a:lnTo>
                  <a:pt x="267893" y="550575"/>
                </a:lnTo>
                <a:lnTo>
                  <a:pt x="268135" y="544631"/>
                </a:lnTo>
                <a:lnTo>
                  <a:pt x="269163" y="531055"/>
                </a:lnTo>
                <a:lnTo>
                  <a:pt x="263918" y="524959"/>
                </a:lnTo>
                <a:lnTo>
                  <a:pt x="249910" y="523892"/>
                </a:lnTo>
                <a:close/>
              </a:path>
              <a:path w="693420" h="1343025" extrusionOk="0">
                <a:moveTo>
                  <a:pt x="303771" y="379175"/>
                </a:moveTo>
                <a:lnTo>
                  <a:pt x="273746" y="422019"/>
                </a:lnTo>
                <a:lnTo>
                  <a:pt x="259219" y="458639"/>
                </a:lnTo>
                <a:lnTo>
                  <a:pt x="256997" y="465294"/>
                </a:lnTo>
                <a:lnTo>
                  <a:pt x="260591" y="472495"/>
                </a:lnTo>
                <a:lnTo>
                  <a:pt x="268579" y="475149"/>
                </a:lnTo>
                <a:lnTo>
                  <a:pt x="269925" y="475353"/>
                </a:lnTo>
                <a:lnTo>
                  <a:pt x="276580" y="475353"/>
                </a:lnTo>
                <a:lnTo>
                  <a:pt x="281520" y="472000"/>
                </a:lnTo>
                <a:lnTo>
                  <a:pt x="283298" y="466678"/>
                </a:lnTo>
                <a:lnTo>
                  <a:pt x="289564" y="449517"/>
                </a:lnTo>
                <a:lnTo>
                  <a:pt x="296799" y="432682"/>
                </a:lnTo>
                <a:lnTo>
                  <a:pt x="304976" y="416231"/>
                </a:lnTo>
                <a:lnTo>
                  <a:pt x="314071" y="400219"/>
                </a:lnTo>
                <a:lnTo>
                  <a:pt x="317703" y="394225"/>
                </a:lnTo>
                <a:lnTo>
                  <a:pt x="315785" y="386414"/>
                </a:lnTo>
                <a:lnTo>
                  <a:pt x="303771" y="379175"/>
                </a:lnTo>
                <a:close/>
              </a:path>
              <a:path w="693420" h="1343025" extrusionOk="0">
                <a:moveTo>
                  <a:pt x="631901" y="252379"/>
                </a:moveTo>
                <a:lnTo>
                  <a:pt x="624979" y="256532"/>
                </a:lnTo>
                <a:lnTo>
                  <a:pt x="621652" y="270146"/>
                </a:lnTo>
                <a:lnTo>
                  <a:pt x="625805" y="277029"/>
                </a:lnTo>
                <a:lnTo>
                  <a:pt x="632625" y="278706"/>
                </a:lnTo>
                <a:lnTo>
                  <a:pt x="649964" y="283512"/>
                </a:lnTo>
                <a:lnTo>
                  <a:pt x="667213" y="289382"/>
                </a:lnTo>
                <a:lnTo>
                  <a:pt x="684310" y="296292"/>
                </a:lnTo>
                <a:lnTo>
                  <a:pt x="693239" y="300485"/>
                </a:lnTo>
                <a:lnTo>
                  <a:pt x="693239" y="269295"/>
                </a:lnTo>
                <a:lnTo>
                  <a:pt x="685660" y="269295"/>
                </a:lnTo>
                <a:lnTo>
                  <a:pt x="674001" y="264810"/>
                </a:lnTo>
                <a:lnTo>
                  <a:pt x="662274" y="260769"/>
                </a:lnTo>
                <a:lnTo>
                  <a:pt x="650493" y="257177"/>
                </a:lnTo>
                <a:lnTo>
                  <a:pt x="638670" y="254042"/>
                </a:lnTo>
                <a:lnTo>
                  <a:pt x="631901" y="252379"/>
                </a:lnTo>
                <a:close/>
              </a:path>
              <a:path w="693420" h="1343025" extrusionOk="0">
                <a:moveTo>
                  <a:pt x="693239" y="254460"/>
                </a:moveTo>
                <a:lnTo>
                  <a:pt x="686739" y="258119"/>
                </a:lnTo>
                <a:lnTo>
                  <a:pt x="684364" y="263910"/>
                </a:lnTo>
                <a:lnTo>
                  <a:pt x="685660" y="269295"/>
                </a:lnTo>
                <a:lnTo>
                  <a:pt x="693239" y="269295"/>
                </a:lnTo>
                <a:lnTo>
                  <a:pt x="693239" y="254460"/>
                </a:lnTo>
                <a:close/>
              </a:path>
              <a:path w="693420" h="1343025" extrusionOk="0">
                <a:moveTo>
                  <a:pt x="413842" y="277156"/>
                </a:moveTo>
                <a:lnTo>
                  <a:pt x="368446" y="301769"/>
                </a:lnTo>
                <a:lnTo>
                  <a:pt x="335711" y="329569"/>
                </a:lnTo>
                <a:lnTo>
                  <a:pt x="335788" y="337621"/>
                </a:lnTo>
                <a:lnTo>
                  <a:pt x="343268" y="344949"/>
                </a:lnTo>
                <a:lnTo>
                  <a:pt x="346481" y="346155"/>
                </a:lnTo>
                <a:lnTo>
                  <a:pt x="352971" y="346155"/>
                </a:lnTo>
                <a:lnTo>
                  <a:pt x="356260" y="344898"/>
                </a:lnTo>
                <a:lnTo>
                  <a:pt x="362508" y="338535"/>
                </a:lnTo>
                <a:lnTo>
                  <a:pt x="366356" y="334802"/>
                </a:lnTo>
                <a:lnTo>
                  <a:pt x="418426" y="303115"/>
                </a:lnTo>
                <a:lnTo>
                  <a:pt x="424751" y="300105"/>
                </a:lnTo>
                <a:lnTo>
                  <a:pt x="427456" y="292523"/>
                </a:lnTo>
                <a:lnTo>
                  <a:pt x="421424" y="279861"/>
                </a:lnTo>
                <a:lnTo>
                  <a:pt x="413842" y="277156"/>
                </a:lnTo>
                <a:close/>
              </a:path>
              <a:path w="693420" h="1343025" extrusionOk="0">
                <a:moveTo>
                  <a:pt x="567207" y="244568"/>
                </a:moveTo>
                <a:lnTo>
                  <a:pt x="560197" y="244568"/>
                </a:lnTo>
                <a:lnTo>
                  <a:pt x="540646" y="245179"/>
                </a:lnTo>
                <a:lnTo>
                  <a:pt x="501368" y="249872"/>
                </a:lnTo>
                <a:lnTo>
                  <a:pt x="470738" y="262412"/>
                </a:lnTo>
                <a:lnTo>
                  <a:pt x="473735" y="275074"/>
                </a:lnTo>
                <a:lnTo>
                  <a:pt x="478955" y="278998"/>
                </a:lnTo>
                <a:lnTo>
                  <a:pt x="485673" y="278998"/>
                </a:lnTo>
                <a:lnTo>
                  <a:pt x="486664" y="278884"/>
                </a:lnTo>
                <a:lnTo>
                  <a:pt x="487654" y="278655"/>
                </a:lnTo>
                <a:lnTo>
                  <a:pt x="505795" y="274885"/>
                </a:lnTo>
                <a:lnTo>
                  <a:pt x="523981" y="272173"/>
                </a:lnTo>
                <a:lnTo>
                  <a:pt x="542145" y="270531"/>
                </a:lnTo>
                <a:lnTo>
                  <a:pt x="560222" y="269968"/>
                </a:lnTo>
                <a:lnTo>
                  <a:pt x="567232" y="269955"/>
                </a:lnTo>
                <a:lnTo>
                  <a:pt x="572922" y="264266"/>
                </a:lnTo>
                <a:lnTo>
                  <a:pt x="572897" y="250245"/>
                </a:lnTo>
                <a:lnTo>
                  <a:pt x="567207" y="244568"/>
                </a:lnTo>
                <a:close/>
              </a:path>
              <a:path w="693420" h="1343025" extrusionOk="0">
                <a:moveTo>
                  <a:pt x="598855" y="139768"/>
                </a:moveTo>
                <a:lnTo>
                  <a:pt x="590918" y="140962"/>
                </a:lnTo>
                <a:lnTo>
                  <a:pt x="582536" y="152201"/>
                </a:lnTo>
                <a:lnTo>
                  <a:pt x="583704" y="160164"/>
                </a:lnTo>
                <a:lnTo>
                  <a:pt x="589343" y="164342"/>
                </a:lnTo>
                <a:lnTo>
                  <a:pt x="604280" y="175972"/>
                </a:lnTo>
                <a:lnTo>
                  <a:pt x="618410" y="188067"/>
                </a:lnTo>
                <a:lnTo>
                  <a:pt x="631688" y="200584"/>
                </a:lnTo>
                <a:lnTo>
                  <a:pt x="644067" y="213479"/>
                </a:lnTo>
                <a:lnTo>
                  <a:pt x="646569" y="216222"/>
                </a:lnTo>
                <a:lnTo>
                  <a:pt x="650011" y="217619"/>
                </a:lnTo>
                <a:lnTo>
                  <a:pt x="656526" y="217619"/>
                </a:lnTo>
                <a:lnTo>
                  <a:pt x="659587" y="216514"/>
                </a:lnTo>
                <a:lnTo>
                  <a:pt x="667207" y="209580"/>
                </a:lnTo>
                <a:lnTo>
                  <a:pt x="667575" y="201541"/>
                </a:lnTo>
                <a:lnTo>
                  <a:pt x="662851" y="196359"/>
                </a:lnTo>
                <a:lnTo>
                  <a:pt x="649619" y="182581"/>
                </a:lnTo>
                <a:lnTo>
                  <a:pt x="635449" y="169225"/>
                </a:lnTo>
                <a:lnTo>
                  <a:pt x="620390" y="156336"/>
                </a:lnTo>
                <a:lnTo>
                  <a:pt x="604494" y="143959"/>
                </a:lnTo>
                <a:lnTo>
                  <a:pt x="598855" y="139768"/>
                </a:lnTo>
                <a:close/>
              </a:path>
              <a:path w="693420" h="1343025" extrusionOk="0">
                <a:moveTo>
                  <a:pt x="461073" y="67784"/>
                </a:moveTo>
                <a:lnTo>
                  <a:pt x="453720" y="71048"/>
                </a:lnTo>
                <a:lnTo>
                  <a:pt x="448652" y="84129"/>
                </a:lnTo>
                <a:lnTo>
                  <a:pt x="451878" y="91482"/>
                </a:lnTo>
                <a:lnTo>
                  <a:pt x="458419" y="94022"/>
                </a:lnTo>
                <a:lnTo>
                  <a:pt x="476296" y="101247"/>
                </a:lnTo>
                <a:lnTo>
                  <a:pt x="493636" y="108826"/>
                </a:lnTo>
                <a:lnTo>
                  <a:pt x="510375" y="116731"/>
                </a:lnTo>
                <a:lnTo>
                  <a:pt x="526453" y="124934"/>
                </a:lnTo>
                <a:lnTo>
                  <a:pt x="528345" y="125937"/>
                </a:lnTo>
                <a:lnTo>
                  <a:pt x="530377" y="126407"/>
                </a:lnTo>
                <a:lnTo>
                  <a:pt x="536943" y="126407"/>
                </a:lnTo>
                <a:lnTo>
                  <a:pt x="541337" y="123956"/>
                </a:lnTo>
                <a:lnTo>
                  <a:pt x="546912" y="113466"/>
                </a:lnTo>
                <a:lnTo>
                  <a:pt x="544550" y="105783"/>
                </a:lnTo>
                <a:lnTo>
                  <a:pt x="504204" y="85726"/>
                </a:lnTo>
                <a:lnTo>
                  <a:pt x="467626" y="70350"/>
                </a:lnTo>
                <a:lnTo>
                  <a:pt x="461073" y="67784"/>
                </a:lnTo>
                <a:close/>
              </a:path>
              <a:path w="693420" h="1343025" extrusionOk="0">
                <a:moveTo>
                  <a:pt x="312356" y="26065"/>
                </a:moveTo>
                <a:lnTo>
                  <a:pt x="305612" y="30433"/>
                </a:lnTo>
                <a:lnTo>
                  <a:pt x="302780" y="44175"/>
                </a:lnTo>
                <a:lnTo>
                  <a:pt x="307200" y="50893"/>
                </a:lnTo>
                <a:lnTo>
                  <a:pt x="332889" y="56385"/>
                </a:lnTo>
                <a:lnTo>
                  <a:pt x="351391" y="60734"/>
                </a:lnTo>
                <a:lnTo>
                  <a:pt x="369515" y="65348"/>
                </a:lnTo>
                <a:lnTo>
                  <a:pt x="388353" y="70540"/>
                </a:lnTo>
                <a:lnTo>
                  <a:pt x="389521" y="70705"/>
                </a:lnTo>
                <a:lnTo>
                  <a:pt x="396214" y="70705"/>
                </a:lnTo>
                <a:lnTo>
                  <a:pt x="401294" y="67060"/>
                </a:lnTo>
                <a:lnTo>
                  <a:pt x="404812" y="54741"/>
                </a:lnTo>
                <a:lnTo>
                  <a:pt x="400913" y="47718"/>
                </a:lnTo>
                <a:lnTo>
                  <a:pt x="357451" y="36064"/>
                </a:lnTo>
                <a:lnTo>
                  <a:pt x="319201" y="27436"/>
                </a:lnTo>
                <a:lnTo>
                  <a:pt x="312356" y="26065"/>
                </a:lnTo>
                <a:close/>
              </a:path>
              <a:path w="693420" h="1343025" extrusionOk="0">
                <a:moveTo>
                  <a:pt x="159880" y="4805"/>
                </a:moveTo>
                <a:lnTo>
                  <a:pt x="153568" y="10050"/>
                </a:lnTo>
                <a:lnTo>
                  <a:pt x="152349" y="24020"/>
                </a:lnTo>
                <a:lnTo>
                  <a:pt x="157530" y="30179"/>
                </a:lnTo>
                <a:lnTo>
                  <a:pt x="183529" y="32579"/>
                </a:lnTo>
                <a:lnTo>
                  <a:pt x="202444" y="34612"/>
                </a:lnTo>
                <a:lnTo>
                  <a:pt x="221178" y="36883"/>
                </a:lnTo>
                <a:lnTo>
                  <a:pt x="240271" y="39476"/>
                </a:lnTo>
                <a:lnTo>
                  <a:pt x="240880" y="39514"/>
                </a:lnTo>
                <a:lnTo>
                  <a:pt x="247700" y="39514"/>
                </a:lnTo>
                <a:lnTo>
                  <a:pt x="253136" y="34942"/>
                </a:lnTo>
                <a:lnTo>
                  <a:pt x="255028" y="21658"/>
                </a:lnTo>
                <a:lnTo>
                  <a:pt x="250202" y="15232"/>
                </a:lnTo>
                <a:lnTo>
                  <a:pt x="224432" y="11690"/>
                </a:lnTo>
                <a:lnTo>
                  <a:pt x="205347" y="9375"/>
                </a:lnTo>
                <a:lnTo>
                  <a:pt x="186084" y="7306"/>
                </a:lnTo>
                <a:lnTo>
                  <a:pt x="159880" y="4805"/>
                </a:lnTo>
                <a:close/>
              </a:path>
              <a:path w="693420" h="1343025" extrusionOk="0">
                <a:moveTo>
                  <a:pt x="96980" y="25409"/>
                </a:moveTo>
                <a:lnTo>
                  <a:pt x="34075" y="25409"/>
                </a:lnTo>
                <a:lnTo>
                  <a:pt x="57749" y="25459"/>
                </a:lnTo>
                <a:lnTo>
                  <a:pt x="89344" y="26192"/>
                </a:lnTo>
                <a:lnTo>
                  <a:pt x="96164" y="26192"/>
                </a:lnTo>
                <a:lnTo>
                  <a:pt x="96980" y="25409"/>
                </a:lnTo>
                <a:close/>
              </a:path>
              <a:path w="693420" h="1343025" extrusionOk="0">
                <a:moveTo>
                  <a:pt x="33262" y="0"/>
                </a:moveTo>
                <a:lnTo>
                  <a:pt x="17831" y="278"/>
                </a:lnTo>
                <a:lnTo>
                  <a:pt x="5435" y="766"/>
                </a:lnTo>
                <a:lnTo>
                  <a:pt x="0" y="6697"/>
                </a:lnTo>
                <a:lnTo>
                  <a:pt x="622" y="20705"/>
                </a:lnTo>
                <a:lnTo>
                  <a:pt x="6578" y="26014"/>
                </a:lnTo>
                <a:lnTo>
                  <a:pt x="18976" y="25661"/>
                </a:lnTo>
                <a:lnTo>
                  <a:pt x="34075" y="25409"/>
                </a:lnTo>
                <a:lnTo>
                  <a:pt x="96980" y="25409"/>
                </a:lnTo>
                <a:lnTo>
                  <a:pt x="101790" y="20794"/>
                </a:lnTo>
                <a:lnTo>
                  <a:pt x="102273" y="6926"/>
                </a:lnTo>
                <a:lnTo>
                  <a:pt x="96786" y="1046"/>
                </a:lnTo>
                <a:lnTo>
                  <a:pt x="89789" y="804"/>
                </a:lnTo>
                <a:lnTo>
                  <a:pt x="57621" y="38"/>
                </a:lnTo>
                <a:lnTo>
                  <a:pt x="3326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27" name="Google Shape;127;p8"/>
          <p:cNvSpPr/>
          <p:nvPr/>
        </p:nvSpPr>
        <p:spPr>
          <a:xfrm>
            <a:off x="143670" y="2980389"/>
            <a:ext cx="570865" cy="208279"/>
          </a:xfrm>
          <a:custGeom>
            <a:avLst/>
            <a:gdLst/>
            <a:ahLst/>
            <a:cxnLst/>
            <a:rect l="l" t="t" r="r" b="b"/>
            <a:pathLst>
              <a:path w="570865" h="208280" extrusionOk="0">
                <a:moveTo>
                  <a:pt x="404227" y="38182"/>
                </a:moveTo>
                <a:lnTo>
                  <a:pt x="213628" y="38182"/>
                </a:lnTo>
                <a:lnTo>
                  <a:pt x="261131" y="38651"/>
                </a:lnTo>
                <a:lnTo>
                  <a:pt x="307665" y="45212"/>
                </a:lnTo>
                <a:lnTo>
                  <a:pt x="352689" y="57637"/>
                </a:lnTo>
                <a:lnTo>
                  <a:pt x="395661" y="75699"/>
                </a:lnTo>
                <a:lnTo>
                  <a:pt x="436040" y="99173"/>
                </a:lnTo>
                <a:lnTo>
                  <a:pt x="473285" y="127829"/>
                </a:lnTo>
                <a:lnTo>
                  <a:pt x="506855" y="161442"/>
                </a:lnTo>
                <a:lnTo>
                  <a:pt x="536207" y="199785"/>
                </a:lnTo>
                <a:lnTo>
                  <a:pt x="541564" y="205127"/>
                </a:lnTo>
                <a:lnTo>
                  <a:pt x="548320" y="207900"/>
                </a:lnTo>
                <a:lnTo>
                  <a:pt x="555624" y="207939"/>
                </a:lnTo>
                <a:lnTo>
                  <a:pt x="562623" y="205081"/>
                </a:lnTo>
                <a:lnTo>
                  <a:pt x="567968" y="199726"/>
                </a:lnTo>
                <a:lnTo>
                  <a:pt x="570744" y="192973"/>
                </a:lnTo>
                <a:lnTo>
                  <a:pt x="570783" y="185669"/>
                </a:lnTo>
                <a:lnTo>
                  <a:pt x="567919" y="178665"/>
                </a:lnTo>
                <a:lnTo>
                  <a:pt x="538957" y="140311"/>
                </a:lnTo>
                <a:lnTo>
                  <a:pt x="506172" y="106169"/>
                </a:lnTo>
                <a:lnTo>
                  <a:pt x="469910" y="76361"/>
                </a:lnTo>
                <a:lnTo>
                  <a:pt x="430879" y="51248"/>
                </a:lnTo>
                <a:lnTo>
                  <a:pt x="404227" y="38182"/>
                </a:lnTo>
                <a:close/>
              </a:path>
              <a:path w="570865" h="208280" extrusionOk="0">
                <a:moveTo>
                  <a:pt x="253606" y="0"/>
                </a:moveTo>
                <a:lnTo>
                  <a:pt x="206270" y="464"/>
                </a:lnTo>
                <a:lnTo>
                  <a:pt x="158598" y="6605"/>
                </a:lnTo>
                <a:lnTo>
                  <a:pt x="109468" y="19170"/>
                </a:lnTo>
                <a:lnTo>
                  <a:pt x="63027" y="37502"/>
                </a:lnTo>
                <a:lnTo>
                  <a:pt x="19672" y="61187"/>
                </a:lnTo>
                <a:lnTo>
                  <a:pt x="0" y="75310"/>
                </a:lnTo>
                <a:lnTo>
                  <a:pt x="0" y="123428"/>
                </a:lnTo>
                <a:lnTo>
                  <a:pt x="27548" y="101600"/>
                </a:lnTo>
                <a:lnTo>
                  <a:pt x="70215" y="76361"/>
                </a:lnTo>
                <a:lnTo>
                  <a:pt x="116429" y="57001"/>
                </a:lnTo>
                <a:lnTo>
                  <a:pt x="165698" y="44032"/>
                </a:lnTo>
                <a:lnTo>
                  <a:pt x="213628" y="38182"/>
                </a:lnTo>
                <a:lnTo>
                  <a:pt x="404227" y="38182"/>
                </a:lnTo>
                <a:lnTo>
                  <a:pt x="389243" y="30837"/>
                </a:lnTo>
                <a:lnTo>
                  <a:pt x="345528" y="15369"/>
                </a:lnTo>
                <a:lnTo>
                  <a:pt x="300170" y="5029"/>
                </a:lnTo>
                <a:lnTo>
                  <a:pt x="25360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28" name="Google Shape;128;p8"/>
          <p:cNvSpPr/>
          <p:nvPr/>
        </p:nvSpPr>
        <p:spPr>
          <a:xfrm>
            <a:off x="144586" y="3161732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 extrusionOk="0">
                <a:moveTo>
                  <a:pt x="231125" y="0"/>
                </a:moveTo>
                <a:lnTo>
                  <a:pt x="183974" y="5887"/>
                </a:lnTo>
                <a:lnTo>
                  <a:pt x="138709" y="20381"/>
                </a:lnTo>
                <a:lnTo>
                  <a:pt x="97061" y="42796"/>
                </a:lnTo>
                <a:lnTo>
                  <a:pt x="59846" y="72479"/>
                </a:lnTo>
                <a:lnTo>
                  <a:pt x="27882" y="108780"/>
                </a:lnTo>
                <a:lnTo>
                  <a:pt x="1983" y="151048"/>
                </a:lnTo>
                <a:lnTo>
                  <a:pt x="0" y="158345"/>
                </a:lnTo>
                <a:lnTo>
                  <a:pt x="934" y="165588"/>
                </a:lnTo>
                <a:lnTo>
                  <a:pt x="4514" y="171952"/>
                </a:lnTo>
                <a:lnTo>
                  <a:pt x="10467" y="176613"/>
                </a:lnTo>
                <a:lnTo>
                  <a:pt x="13210" y="177997"/>
                </a:lnTo>
                <a:lnTo>
                  <a:pt x="16118" y="178645"/>
                </a:lnTo>
                <a:lnTo>
                  <a:pt x="25974" y="178645"/>
                </a:lnTo>
                <a:lnTo>
                  <a:pt x="32705" y="174797"/>
                </a:lnTo>
                <a:lnTo>
                  <a:pt x="36045" y="168130"/>
                </a:lnTo>
                <a:lnTo>
                  <a:pt x="64761" y="123347"/>
                </a:lnTo>
                <a:lnTo>
                  <a:pt x="101267" y="86850"/>
                </a:lnTo>
                <a:lnTo>
                  <a:pt x="144196" y="59734"/>
                </a:lnTo>
                <a:lnTo>
                  <a:pt x="192178" y="43098"/>
                </a:lnTo>
                <a:lnTo>
                  <a:pt x="242708" y="38010"/>
                </a:lnTo>
                <a:lnTo>
                  <a:pt x="375468" y="38010"/>
                </a:lnTo>
                <a:lnTo>
                  <a:pt x="368836" y="33598"/>
                </a:lnTo>
                <a:lnTo>
                  <a:pt x="324571" y="14104"/>
                </a:lnTo>
                <a:lnTo>
                  <a:pt x="278329" y="2821"/>
                </a:lnTo>
                <a:lnTo>
                  <a:pt x="231125" y="0"/>
                </a:lnTo>
                <a:close/>
              </a:path>
              <a:path w="417195" h="179069" extrusionOk="0">
                <a:moveTo>
                  <a:pt x="375468" y="38010"/>
                </a:moveTo>
                <a:lnTo>
                  <a:pt x="242708" y="38010"/>
                </a:lnTo>
                <a:lnTo>
                  <a:pt x="293056" y="44562"/>
                </a:lnTo>
                <a:lnTo>
                  <a:pt x="341520" y="62329"/>
                </a:lnTo>
                <a:lnTo>
                  <a:pt x="386400" y="90888"/>
                </a:lnTo>
                <a:lnTo>
                  <a:pt x="393138" y="94328"/>
                </a:lnTo>
                <a:lnTo>
                  <a:pt x="400419" y="94901"/>
                </a:lnTo>
                <a:lnTo>
                  <a:pt x="407383" y="92703"/>
                </a:lnTo>
                <a:lnTo>
                  <a:pt x="413171" y="87827"/>
                </a:lnTo>
                <a:lnTo>
                  <a:pt x="416611" y="81094"/>
                </a:lnTo>
                <a:lnTo>
                  <a:pt x="417184" y="73813"/>
                </a:lnTo>
                <a:lnTo>
                  <a:pt x="414986" y="66846"/>
                </a:lnTo>
                <a:lnTo>
                  <a:pt x="410110" y="61056"/>
                </a:lnTo>
                <a:lnTo>
                  <a:pt x="375468" y="3801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29" name="Google Shape;129;p8"/>
          <p:cNvSpPr/>
          <p:nvPr/>
        </p:nvSpPr>
        <p:spPr>
          <a:xfrm>
            <a:off x="143670" y="3649899"/>
            <a:ext cx="127635" cy="271145"/>
          </a:xfrm>
          <a:custGeom>
            <a:avLst/>
            <a:gdLst/>
            <a:ahLst/>
            <a:cxnLst/>
            <a:rect l="l" t="t" r="r" b="b"/>
            <a:pathLst>
              <a:path w="127635" h="271145" extrusionOk="0">
                <a:moveTo>
                  <a:pt x="71766" y="0"/>
                </a:moveTo>
                <a:lnTo>
                  <a:pt x="65137" y="2057"/>
                </a:lnTo>
                <a:lnTo>
                  <a:pt x="60882" y="3098"/>
                </a:lnTo>
                <a:lnTo>
                  <a:pt x="0" y="26868"/>
                </a:lnTo>
                <a:lnTo>
                  <a:pt x="0" y="271108"/>
                </a:lnTo>
                <a:lnTo>
                  <a:pt x="127621" y="266230"/>
                </a:lnTo>
                <a:lnTo>
                  <a:pt x="110148" y="244442"/>
                </a:lnTo>
                <a:lnTo>
                  <a:pt x="93426" y="223308"/>
                </a:lnTo>
                <a:lnTo>
                  <a:pt x="76703" y="203106"/>
                </a:lnTo>
                <a:lnTo>
                  <a:pt x="59231" y="184111"/>
                </a:lnTo>
                <a:lnTo>
                  <a:pt x="44210" y="165538"/>
                </a:lnTo>
                <a:lnTo>
                  <a:pt x="36152" y="146367"/>
                </a:lnTo>
                <a:lnTo>
                  <a:pt x="35299" y="125586"/>
                </a:lnTo>
                <a:lnTo>
                  <a:pt x="41896" y="102184"/>
                </a:lnTo>
                <a:lnTo>
                  <a:pt x="50724" y="77790"/>
                </a:lnTo>
                <a:lnTo>
                  <a:pt x="58002" y="52516"/>
                </a:lnTo>
                <a:lnTo>
                  <a:pt x="64695" y="26530"/>
                </a:lnTo>
                <a:lnTo>
                  <a:pt x="7176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30" name="Google Shape;130;p8"/>
          <p:cNvSpPr/>
          <p:nvPr/>
        </p:nvSpPr>
        <p:spPr>
          <a:xfrm>
            <a:off x="4041347" y="837814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40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40" extrusionOk="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84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8"/>
                </a:lnTo>
                <a:lnTo>
                  <a:pt x="191985" y="99987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60"/>
                </a:lnTo>
                <a:lnTo>
                  <a:pt x="181490" y="65012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40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31" name="Google Shape;131;p8"/>
          <p:cNvSpPr/>
          <p:nvPr/>
        </p:nvSpPr>
        <p:spPr>
          <a:xfrm>
            <a:off x="4052538" y="4302558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 extrusionOk="0">
                <a:moveTo>
                  <a:pt x="15570" y="37211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6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82" y="54444"/>
                </a:lnTo>
                <a:lnTo>
                  <a:pt x="77304" y="53467"/>
                </a:lnTo>
                <a:lnTo>
                  <a:pt x="15570" y="37211"/>
                </a:lnTo>
                <a:close/>
              </a:path>
              <a:path w="262889" h="269239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32" name="Google Shape;132;p8"/>
          <p:cNvSpPr/>
          <p:nvPr/>
        </p:nvSpPr>
        <p:spPr>
          <a:xfrm>
            <a:off x="1883200" y="2465959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 extrusionOk="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2" y="81608"/>
                </a:lnTo>
                <a:lnTo>
                  <a:pt x="40396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39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33" name="Google Shape;133;p8"/>
          <p:cNvSpPr/>
          <p:nvPr/>
        </p:nvSpPr>
        <p:spPr>
          <a:xfrm>
            <a:off x="0" y="841439"/>
            <a:ext cx="4859338" cy="5121275"/>
          </a:xfrm>
          <a:custGeom>
            <a:avLst/>
            <a:gdLst/>
            <a:ahLst/>
            <a:cxnLst/>
            <a:rect l="l" t="t" r="r" b="b"/>
            <a:pathLst>
              <a:path w="4572000" h="5121275" extrusionOk="0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34" name="Google Shape;134;p8"/>
          <p:cNvSpPr/>
          <p:nvPr/>
        </p:nvSpPr>
        <p:spPr>
          <a:xfrm>
            <a:off x="0" y="5949885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35" name="Google Shape;135;p8"/>
          <p:cNvSpPr/>
          <p:nvPr/>
        </p:nvSpPr>
        <p:spPr>
          <a:xfrm>
            <a:off x="0" y="796370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36" name="Google Shape;136;p8"/>
          <p:cNvSpPr txBox="1">
            <a:spLocks noGrp="1"/>
          </p:cNvSpPr>
          <p:nvPr>
            <p:ph type="title"/>
          </p:nvPr>
        </p:nvSpPr>
        <p:spPr>
          <a:xfrm>
            <a:off x="1199826" y="1142727"/>
            <a:ext cx="245968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2400" dirty="0"/>
              <a:t>Chase Game Cards</a:t>
            </a:r>
            <a:endParaRPr sz="2400" dirty="0"/>
          </a:p>
        </p:txBody>
      </p:sp>
      <p:sp>
        <p:nvSpPr>
          <p:cNvPr id="137" name="Google Shape;137;p8"/>
          <p:cNvSpPr txBox="1"/>
          <p:nvPr/>
        </p:nvSpPr>
        <p:spPr>
          <a:xfrm>
            <a:off x="1205620" y="2017566"/>
            <a:ext cx="2847000" cy="30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600" dirty="0">
                <a:solidFill>
                  <a:srgbClr val="EDD1E4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these cards in this order:</a:t>
            </a:r>
            <a:endParaRPr sz="16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>
              <a:spcBef>
                <a:spcPts val="30"/>
              </a:spcBef>
            </a:pPr>
            <a:endParaRPr sz="165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0510" indent="-257809"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Move Left and Right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70510" indent="-257809">
              <a:spcBef>
                <a:spcPts val="840"/>
              </a:spcBef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Move Up and Down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70510" indent="-257809">
              <a:spcBef>
                <a:spcPts val="840"/>
              </a:spcBef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Chase a Star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70510" indent="-257809">
              <a:spcBef>
                <a:spcPts val="840"/>
              </a:spcBef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Play a Sound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70510" indent="-257809">
              <a:spcBef>
                <a:spcPts val="840"/>
              </a:spcBef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Add a Score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70510" indent="-257809">
              <a:spcBef>
                <a:spcPts val="840"/>
              </a:spcBef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Level Up!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70510" indent="-257809">
              <a:spcBef>
                <a:spcPts val="840"/>
              </a:spcBef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Victory Message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38" name="Google Shape;138;p8"/>
          <p:cNvSpPr/>
          <p:nvPr/>
        </p:nvSpPr>
        <p:spPr>
          <a:xfrm>
            <a:off x="2082164" y="6091697"/>
            <a:ext cx="694902" cy="25942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39" name="Google Shape;139;p8"/>
          <p:cNvSpPr txBox="1"/>
          <p:nvPr/>
        </p:nvSpPr>
        <p:spPr>
          <a:xfrm>
            <a:off x="600870" y="6129337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0" name="Google Shape;140;p8"/>
          <p:cNvSpPr txBox="1"/>
          <p:nvPr/>
        </p:nvSpPr>
        <p:spPr>
          <a:xfrm>
            <a:off x="3449578" y="6126498"/>
            <a:ext cx="1147194" cy="19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46" name="Google Shape;146;p9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47" name="Google Shape;147;p9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48" name="Google Shape;148;p9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49" name="Google Shape;149;p9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50" name="Google Shape;150;p9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51" name="Google Shape;151;p9"/>
          <p:cNvSpPr/>
          <p:nvPr/>
        </p:nvSpPr>
        <p:spPr>
          <a:xfrm>
            <a:off x="3988231" y="372145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52" name="Google Shape;152;p9"/>
          <p:cNvSpPr/>
          <p:nvPr/>
        </p:nvSpPr>
        <p:spPr>
          <a:xfrm>
            <a:off x="3117159" y="555744"/>
            <a:ext cx="112775" cy="11465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53" name="Google Shape;153;p9"/>
          <p:cNvSpPr/>
          <p:nvPr/>
        </p:nvSpPr>
        <p:spPr>
          <a:xfrm>
            <a:off x="2796195" y="227150"/>
            <a:ext cx="64358" cy="11413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54" name="Google Shape;154;p9"/>
          <p:cNvSpPr/>
          <p:nvPr/>
        </p:nvSpPr>
        <p:spPr>
          <a:xfrm>
            <a:off x="3130302" y="709647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55" name="Google Shape;155;p9"/>
          <p:cNvSpPr/>
          <p:nvPr/>
        </p:nvSpPr>
        <p:spPr>
          <a:xfrm>
            <a:off x="4487939" y="683541"/>
            <a:ext cx="89922" cy="925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56" name="Google Shape;156;p9"/>
          <p:cNvSpPr/>
          <p:nvPr/>
        </p:nvSpPr>
        <p:spPr>
          <a:xfrm>
            <a:off x="3268416" y="551722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57" name="Google Shape;157;p9"/>
          <p:cNvSpPr/>
          <p:nvPr/>
        </p:nvSpPr>
        <p:spPr>
          <a:xfrm>
            <a:off x="2981932" y="479113"/>
            <a:ext cx="101289" cy="7654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58" name="Google Shape;158;p9"/>
          <p:cNvSpPr/>
          <p:nvPr/>
        </p:nvSpPr>
        <p:spPr>
          <a:xfrm>
            <a:off x="4582598" y="805277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59" name="Google Shape;159;p9"/>
          <p:cNvSpPr/>
          <p:nvPr/>
        </p:nvSpPr>
        <p:spPr>
          <a:xfrm>
            <a:off x="3230833" y="355382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0" name="Google Shape;160;p9"/>
          <p:cNvSpPr/>
          <p:nvPr/>
        </p:nvSpPr>
        <p:spPr>
          <a:xfrm>
            <a:off x="3473519" y="965962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1" name="Google Shape;161;p9"/>
          <p:cNvSpPr/>
          <p:nvPr/>
        </p:nvSpPr>
        <p:spPr>
          <a:xfrm>
            <a:off x="3365952" y="409069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2" name="Google Shape;162;p9"/>
          <p:cNvSpPr/>
          <p:nvPr/>
        </p:nvSpPr>
        <p:spPr>
          <a:xfrm>
            <a:off x="3203116" y="849256"/>
            <a:ext cx="91211" cy="8571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3" name="Google Shape;163;p9"/>
          <p:cNvSpPr/>
          <p:nvPr/>
        </p:nvSpPr>
        <p:spPr>
          <a:xfrm>
            <a:off x="4640860" y="949007"/>
            <a:ext cx="74808" cy="8736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4" name="Google Shape;164;p9"/>
          <p:cNvSpPr/>
          <p:nvPr/>
        </p:nvSpPr>
        <p:spPr>
          <a:xfrm>
            <a:off x="3722387" y="743963"/>
            <a:ext cx="75124" cy="1019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5" name="Google Shape;165;p9"/>
          <p:cNvSpPr/>
          <p:nvPr/>
        </p:nvSpPr>
        <p:spPr>
          <a:xfrm>
            <a:off x="2871398" y="372248"/>
            <a:ext cx="86639" cy="9099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6" name="Google Shape;166;p9"/>
          <p:cNvSpPr/>
          <p:nvPr/>
        </p:nvSpPr>
        <p:spPr>
          <a:xfrm>
            <a:off x="3621164" y="873266"/>
            <a:ext cx="90728" cy="9034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7" name="Google Shape;167;p9"/>
          <p:cNvSpPr/>
          <p:nvPr/>
        </p:nvSpPr>
        <p:spPr>
          <a:xfrm>
            <a:off x="3135680" y="414405"/>
            <a:ext cx="72529" cy="10363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8" name="Google Shape;168;p9"/>
          <p:cNvSpPr/>
          <p:nvPr/>
        </p:nvSpPr>
        <p:spPr>
          <a:xfrm>
            <a:off x="3916247" y="553713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9" name="Google Shape;169;p9"/>
          <p:cNvSpPr/>
          <p:nvPr/>
        </p:nvSpPr>
        <p:spPr>
          <a:xfrm>
            <a:off x="3325115" y="942010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70" name="Google Shape;170;p9"/>
          <p:cNvSpPr/>
          <p:nvPr/>
        </p:nvSpPr>
        <p:spPr>
          <a:xfrm>
            <a:off x="3801103" y="617026"/>
            <a:ext cx="86423" cy="9777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71" name="Google Shape;171;p9"/>
          <p:cNvSpPr/>
          <p:nvPr/>
        </p:nvSpPr>
        <p:spPr>
          <a:xfrm>
            <a:off x="4150766" y="469147"/>
            <a:ext cx="167284" cy="870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72" name="Google Shape;172;p9"/>
          <p:cNvSpPr txBox="1"/>
          <p:nvPr/>
        </p:nvSpPr>
        <p:spPr>
          <a:xfrm>
            <a:off x="2376519" y="6137035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73" name="Google Shape;173;p9"/>
          <p:cNvSpPr txBox="1">
            <a:spLocks noGrp="1"/>
          </p:cNvSpPr>
          <p:nvPr>
            <p:ph type="title"/>
          </p:nvPr>
        </p:nvSpPr>
        <p:spPr>
          <a:xfrm>
            <a:off x="143670" y="593702"/>
            <a:ext cx="4571999" cy="696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algn="ctr"/>
            <a:r>
              <a:rPr lang="en-US" sz="2400" dirty="0"/>
              <a:t>Move Left and Right</a:t>
            </a:r>
            <a:endParaRPr sz="2400" dirty="0"/>
          </a:p>
        </p:txBody>
      </p:sp>
      <p:sp>
        <p:nvSpPr>
          <p:cNvPr id="174" name="Google Shape;174;p9"/>
          <p:cNvSpPr txBox="1"/>
          <p:nvPr/>
        </p:nvSpPr>
        <p:spPr>
          <a:xfrm>
            <a:off x="842170" y="1467548"/>
            <a:ext cx="3175678" cy="38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arrow keys to move left and right.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5" name="Google Shape;175;p9"/>
          <p:cNvSpPr/>
          <p:nvPr/>
        </p:nvSpPr>
        <p:spPr>
          <a:xfrm>
            <a:off x="1293020" y="2068029"/>
            <a:ext cx="2273287" cy="1714496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76" name="Google Shape;176;p9"/>
          <p:cNvSpPr/>
          <p:nvPr/>
        </p:nvSpPr>
        <p:spPr>
          <a:xfrm>
            <a:off x="1293019" y="2068029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77" name="Google Shape;177;p9"/>
          <p:cNvSpPr/>
          <p:nvPr/>
        </p:nvSpPr>
        <p:spPr>
          <a:xfrm>
            <a:off x="981863" y="4702292"/>
            <a:ext cx="204584" cy="221917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78" name="Google Shape;178;p9"/>
          <p:cNvSpPr/>
          <p:nvPr/>
        </p:nvSpPr>
        <p:spPr>
          <a:xfrm>
            <a:off x="981862" y="2832852"/>
            <a:ext cx="204584" cy="22191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79" name="Google Shape;179;p9"/>
          <p:cNvSpPr txBox="1"/>
          <p:nvPr/>
        </p:nvSpPr>
        <p:spPr>
          <a:xfrm>
            <a:off x="842169" y="6091697"/>
            <a:ext cx="1336230" cy="21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Chase Game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0" name="Google Shape;180;p9"/>
          <p:cNvSpPr/>
          <p:nvPr/>
        </p:nvSpPr>
        <p:spPr>
          <a:xfrm>
            <a:off x="3309433" y="6091697"/>
            <a:ext cx="694902" cy="259422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81" name="Google Shape;181;p9"/>
          <p:cNvSpPr/>
          <p:nvPr/>
        </p:nvSpPr>
        <p:spPr>
          <a:xfrm>
            <a:off x="1293020" y="3958555"/>
            <a:ext cx="2273287" cy="1707522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82" name="Google Shape;182;p9"/>
          <p:cNvSpPr/>
          <p:nvPr/>
        </p:nvSpPr>
        <p:spPr>
          <a:xfrm>
            <a:off x="1293019" y="3958551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"/>
          <p:cNvSpPr/>
          <p:nvPr/>
        </p:nvSpPr>
        <p:spPr>
          <a:xfrm>
            <a:off x="0" y="0"/>
            <a:ext cx="4859338" cy="1128712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88" name="Google Shape;188;p10"/>
          <p:cNvSpPr/>
          <p:nvPr/>
        </p:nvSpPr>
        <p:spPr>
          <a:xfrm>
            <a:off x="0" y="1128712"/>
            <a:ext cx="4859338" cy="1358900"/>
          </a:xfrm>
          <a:custGeom>
            <a:avLst/>
            <a:gdLst/>
            <a:ahLst/>
            <a:cxnLst/>
            <a:rect l="l" t="t" r="r" b="b"/>
            <a:pathLst>
              <a:path w="4572000" h="1358900" extrusionOk="0">
                <a:moveTo>
                  <a:pt x="0" y="1358900"/>
                </a:moveTo>
                <a:lnTo>
                  <a:pt x="4572000" y="1358900"/>
                </a:lnTo>
                <a:lnTo>
                  <a:pt x="4572000" y="0"/>
                </a:lnTo>
                <a:lnTo>
                  <a:pt x="0" y="0"/>
                </a:lnTo>
                <a:lnTo>
                  <a:pt x="0" y="13589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89" name="Google Shape;189;p10"/>
          <p:cNvSpPr/>
          <p:nvPr/>
        </p:nvSpPr>
        <p:spPr>
          <a:xfrm>
            <a:off x="0" y="11160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90" name="Google Shape;190;p10"/>
          <p:cNvSpPr/>
          <p:nvPr/>
        </p:nvSpPr>
        <p:spPr>
          <a:xfrm>
            <a:off x="0" y="2487613"/>
            <a:ext cx="4859338" cy="1863725"/>
          </a:xfrm>
          <a:custGeom>
            <a:avLst/>
            <a:gdLst/>
            <a:ahLst/>
            <a:cxnLst/>
            <a:rect l="l" t="t" r="r" b="b"/>
            <a:pathLst>
              <a:path w="4572000" h="1863725" extrusionOk="0">
                <a:moveTo>
                  <a:pt x="0" y="1863305"/>
                </a:moveTo>
                <a:lnTo>
                  <a:pt x="4572000" y="1863305"/>
                </a:lnTo>
                <a:lnTo>
                  <a:pt x="4572000" y="0"/>
                </a:lnTo>
                <a:lnTo>
                  <a:pt x="0" y="0"/>
                </a:lnTo>
                <a:lnTo>
                  <a:pt x="0" y="1863305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91" name="Google Shape;191;p10"/>
          <p:cNvSpPr/>
          <p:nvPr/>
        </p:nvSpPr>
        <p:spPr>
          <a:xfrm>
            <a:off x="0" y="24749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92" name="Google Shape;192;p10"/>
          <p:cNvSpPr/>
          <p:nvPr/>
        </p:nvSpPr>
        <p:spPr>
          <a:xfrm>
            <a:off x="2448083" y="1530626"/>
            <a:ext cx="0" cy="800100"/>
          </a:xfrm>
          <a:custGeom>
            <a:avLst/>
            <a:gdLst/>
            <a:ahLst/>
            <a:cxnLst/>
            <a:rect l="l" t="t" r="r" b="b"/>
            <a:pathLst>
              <a:path w="120000" h="800100" extrusionOk="0">
                <a:moveTo>
                  <a:pt x="0" y="0"/>
                </a:moveTo>
                <a:lnTo>
                  <a:pt x="0" y="799579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93" name="Google Shape;193;p10"/>
          <p:cNvSpPr/>
          <p:nvPr/>
        </p:nvSpPr>
        <p:spPr>
          <a:xfrm>
            <a:off x="0" y="4350918"/>
            <a:ext cx="4859338" cy="717550"/>
          </a:xfrm>
          <a:custGeom>
            <a:avLst/>
            <a:gdLst/>
            <a:ahLst/>
            <a:cxnLst/>
            <a:rect l="l" t="t" r="r" b="b"/>
            <a:pathLst>
              <a:path w="4572000" h="717550" extrusionOk="0">
                <a:moveTo>
                  <a:pt x="0" y="716927"/>
                </a:moveTo>
                <a:lnTo>
                  <a:pt x="4572000" y="716927"/>
                </a:lnTo>
                <a:lnTo>
                  <a:pt x="4572000" y="0"/>
                </a:lnTo>
                <a:lnTo>
                  <a:pt x="0" y="0"/>
                </a:lnTo>
                <a:lnTo>
                  <a:pt x="0" y="716927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94" name="Google Shape;194;p10"/>
          <p:cNvSpPr/>
          <p:nvPr/>
        </p:nvSpPr>
        <p:spPr>
          <a:xfrm>
            <a:off x="0" y="4338218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95" name="Google Shape;195;p10"/>
          <p:cNvSpPr/>
          <p:nvPr/>
        </p:nvSpPr>
        <p:spPr>
          <a:xfrm>
            <a:off x="3467878" y="4658810"/>
            <a:ext cx="204584" cy="22191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96" name="Google Shape;196;p10"/>
          <p:cNvSpPr/>
          <p:nvPr/>
        </p:nvSpPr>
        <p:spPr>
          <a:xfrm>
            <a:off x="3213797" y="4658810"/>
            <a:ext cx="204584" cy="2219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97" name="Google Shape;197;p10"/>
          <p:cNvSpPr/>
          <p:nvPr/>
        </p:nvSpPr>
        <p:spPr>
          <a:xfrm>
            <a:off x="0" y="5092122"/>
            <a:ext cx="4859338" cy="1711903"/>
          </a:xfrm>
          <a:custGeom>
            <a:avLst/>
            <a:gdLst/>
            <a:ahLst/>
            <a:cxnLst/>
            <a:rect l="l" t="t" r="r" b="b"/>
            <a:pathLst>
              <a:path w="4572000" h="1534795" extrusionOk="0">
                <a:moveTo>
                  <a:pt x="0" y="1534566"/>
                </a:moveTo>
                <a:lnTo>
                  <a:pt x="4572000" y="1534566"/>
                </a:lnTo>
                <a:lnTo>
                  <a:pt x="4572000" y="0"/>
                </a:lnTo>
                <a:lnTo>
                  <a:pt x="0" y="0"/>
                </a:lnTo>
                <a:lnTo>
                  <a:pt x="0" y="1534566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98" name="Google Shape;198;p10"/>
          <p:cNvSpPr/>
          <p:nvPr/>
        </p:nvSpPr>
        <p:spPr>
          <a:xfrm>
            <a:off x="0" y="505513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99" name="Google Shape;199;p10"/>
          <p:cNvSpPr txBox="1"/>
          <p:nvPr/>
        </p:nvSpPr>
        <p:spPr>
          <a:xfrm>
            <a:off x="605333" y="5580805"/>
            <a:ext cx="1374826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negative number to move to the left.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0" name="Google Shape;200;p10"/>
          <p:cNvSpPr txBox="1"/>
          <p:nvPr/>
        </p:nvSpPr>
        <p:spPr>
          <a:xfrm>
            <a:off x="3161847" y="5581003"/>
            <a:ext cx="1334744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positive number to move to the right.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1" name="Google Shape;201;p10"/>
          <p:cNvSpPr/>
          <p:nvPr/>
        </p:nvSpPr>
        <p:spPr>
          <a:xfrm>
            <a:off x="3988231" y="372145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02" name="Google Shape;202;p10"/>
          <p:cNvSpPr/>
          <p:nvPr/>
        </p:nvSpPr>
        <p:spPr>
          <a:xfrm>
            <a:off x="3117159" y="555744"/>
            <a:ext cx="112775" cy="11465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03" name="Google Shape;203;p10"/>
          <p:cNvSpPr/>
          <p:nvPr/>
        </p:nvSpPr>
        <p:spPr>
          <a:xfrm>
            <a:off x="2796195" y="227150"/>
            <a:ext cx="64358" cy="11413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04" name="Google Shape;204;p10"/>
          <p:cNvSpPr/>
          <p:nvPr/>
        </p:nvSpPr>
        <p:spPr>
          <a:xfrm>
            <a:off x="3130302" y="709647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05" name="Google Shape;205;p10"/>
          <p:cNvSpPr/>
          <p:nvPr/>
        </p:nvSpPr>
        <p:spPr>
          <a:xfrm>
            <a:off x="4487939" y="683541"/>
            <a:ext cx="89922" cy="925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06" name="Google Shape;206;p10"/>
          <p:cNvSpPr/>
          <p:nvPr/>
        </p:nvSpPr>
        <p:spPr>
          <a:xfrm>
            <a:off x="3268416" y="551722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07" name="Google Shape;207;p10"/>
          <p:cNvSpPr/>
          <p:nvPr/>
        </p:nvSpPr>
        <p:spPr>
          <a:xfrm>
            <a:off x="2981932" y="479113"/>
            <a:ext cx="101289" cy="7654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08" name="Google Shape;208;p10"/>
          <p:cNvSpPr/>
          <p:nvPr/>
        </p:nvSpPr>
        <p:spPr>
          <a:xfrm>
            <a:off x="4582598" y="805277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09" name="Google Shape;209;p10"/>
          <p:cNvSpPr/>
          <p:nvPr/>
        </p:nvSpPr>
        <p:spPr>
          <a:xfrm>
            <a:off x="3230833" y="355382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10" name="Google Shape;210;p10"/>
          <p:cNvSpPr/>
          <p:nvPr/>
        </p:nvSpPr>
        <p:spPr>
          <a:xfrm>
            <a:off x="3473519" y="965962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11" name="Google Shape;211;p10"/>
          <p:cNvSpPr/>
          <p:nvPr/>
        </p:nvSpPr>
        <p:spPr>
          <a:xfrm>
            <a:off x="3365952" y="409069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12" name="Google Shape;212;p10"/>
          <p:cNvSpPr/>
          <p:nvPr/>
        </p:nvSpPr>
        <p:spPr>
          <a:xfrm>
            <a:off x="3203116" y="849256"/>
            <a:ext cx="91211" cy="8571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13" name="Google Shape;213;p10"/>
          <p:cNvSpPr/>
          <p:nvPr/>
        </p:nvSpPr>
        <p:spPr>
          <a:xfrm>
            <a:off x="4640860" y="949007"/>
            <a:ext cx="74808" cy="8736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14" name="Google Shape;214;p10"/>
          <p:cNvSpPr/>
          <p:nvPr/>
        </p:nvSpPr>
        <p:spPr>
          <a:xfrm>
            <a:off x="3722387" y="743963"/>
            <a:ext cx="75124" cy="10199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15" name="Google Shape;215;p10"/>
          <p:cNvSpPr/>
          <p:nvPr/>
        </p:nvSpPr>
        <p:spPr>
          <a:xfrm>
            <a:off x="2871398" y="372248"/>
            <a:ext cx="86639" cy="9099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16" name="Google Shape;216;p10"/>
          <p:cNvSpPr/>
          <p:nvPr/>
        </p:nvSpPr>
        <p:spPr>
          <a:xfrm>
            <a:off x="3621164" y="873266"/>
            <a:ext cx="90728" cy="9034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17" name="Google Shape;217;p10"/>
          <p:cNvSpPr/>
          <p:nvPr/>
        </p:nvSpPr>
        <p:spPr>
          <a:xfrm>
            <a:off x="3135680" y="414405"/>
            <a:ext cx="72529" cy="10363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18" name="Google Shape;218;p10"/>
          <p:cNvSpPr/>
          <p:nvPr/>
        </p:nvSpPr>
        <p:spPr>
          <a:xfrm>
            <a:off x="3916247" y="553713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19" name="Google Shape;219;p10"/>
          <p:cNvSpPr/>
          <p:nvPr/>
        </p:nvSpPr>
        <p:spPr>
          <a:xfrm>
            <a:off x="3325115" y="942010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20" name="Google Shape;220;p10"/>
          <p:cNvSpPr/>
          <p:nvPr/>
        </p:nvSpPr>
        <p:spPr>
          <a:xfrm>
            <a:off x="3801103" y="617026"/>
            <a:ext cx="86423" cy="977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21" name="Google Shape;221;p10"/>
          <p:cNvSpPr/>
          <p:nvPr/>
        </p:nvSpPr>
        <p:spPr>
          <a:xfrm>
            <a:off x="4150766" y="469147"/>
            <a:ext cx="167284" cy="87077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22" name="Google Shape;222;p10"/>
          <p:cNvSpPr txBox="1"/>
          <p:nvPr/>
        </p:nvSpPr>
        <p:spPr>
          <a:xfrm>
            <a:off x="158933" y="2596219"/>
            <a:ext cx="4556724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23" name="Google Shape;223;p10"/>
          <p:cNvSpPr txBox="1">
            <a:spLocks noGrp="1"/>
          </p:cNvSpPr>
          <p:nvPr>
            <p:ph type="title"/>
          </p:nvPr>
        </p:nvSpPr>
        <p:spPr>
          <a:xfrm>
            <a:off x="359569" y="410215"/>
            <a:ext cx="43561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>
              <a:lnSpc>
                <a:spcPct val="117708"/>
              </a:lnSpc>
            </a:pPr>
            <a:r>
              <a:rPr lang="en-US" sz="2400" dirty="0"/>
              <a:t>Move Left and Right</a:t>
            </a:r>
            <a:endParaRPr sz="2400" dirty="0"/>
          </a:p>
          <a:p>
            <a:pPr marL="12700">
              <a:lnSpc>
                <a:spcPct val="114500"/>
              </a:lnSpc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4" name="Google Shape;224;p10"/>
          <p:cNvSpPr txBox="1"/>
          <p:nvPr/>
        </p:nvSpPr>
        <p:spPr>
          <a:xfrm>
            <a:off x="143669" y="1237319"/>
            <a:ext cx="4571989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25" name="Google Shape;225;p10"/>
          <p:cNvSpPr/>
          <p:nvPr/>
        </p:nvSpPr>
        <p:spPr>
          <a:xfrm>
            <a:off x="1488917" y="2925419"/>
            <a:ext cx="1322463" cy="601594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26" name="Google Shape;226;p10"/>
          <p:cNvSpPr/>
          <p:nvPr/>
        </p:nvSpPr>
        <p:spPr>
          <a:xfrm>
            <a:off x="1488917" y="3594963"/>
            <a:ext cx="1322463" cy="624174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27" name="Google Shape;227;p10"/>
          <p:cNvSpPr/>
          <p:nvPr/>
        </p:nvSpPr>
        <p:spPr>
          <a:xfrm>
            <a:off x="2232007" y="2939943"/>
            <a:ext cx="577215" cy="160655"/>
          </a:xfrm>
          <a:custGeom>
            <a:avLst/>
            <a:gdLst/>
            <a:ahLst/>
            <a:cxnLst/>
            <a:rect l="l" t="t" r="r" b="b"/>
            <a:pathLst>
              <a:path w="577214" h="160655" extrusionOk="0">
                <a:moveTo>
                  <a:pt x="0" y="160413"/>
                </a:moveTo>
                <a:lnTo>
                  <a:pt x="116763" y="0"/>
                </a:lnTo>
                <a:lnTo>
                  <a:pt x="577138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28" name="Google Shape;228;p10"/>
          <p:cNvSpPr/>
          <p:nvPr/>
        </p:nvSpPr>
        <p:spPr>
          <a:xfrm>
            <a:off x="2217742" y="3617669"/>
            <a:ext cx="577215" cy="160655"/>
          </a:xfrm>
          <a:custGeom>
            <a:avLst/>
            <a:gdLst/>
            <a:ahLst/>
            <a:cxnLst/>
            <a:rect l="l" t="t" r="r" b="b"/>
            <a:pathLst>
              <a:path w="577214" h="160654" extrusionOk="0">
                <a:moveTo>
                  <a:pt x="0" y="160413"/>
                </a:moveTo>
                <a:lnTo>
                  <a:pt x="116763" y="0"/>
                </a:lnTo>
                <a:lnTo>
                  <a:pt x="577138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29" name="Google Shape;229;p10"/>
          <p:cNvSpPr txBox="1"/>
          <p:nvPr/>
        </p:nvSpPr>
        <p:spPr>
          <a:xfrm>
            <a:off x="2615120" y="2095297"/>
            <a:ext cx="104013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algn="ct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2" name="Google Shape;232;p10"/>
          <p:cNvSpPr/>
          <p:nvPr/>
        </p:nvSpPr>
        <p:spPr>
          <a:xfrm>
            <a:off x="1504988" y="155733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33" name="Google Shape;233;p10"/>
          <p:cNvSpPr/>
          <p:nvPr/>
        </p:nvSpPr>
        <p:spPr>
          <a:xfrm>
            <a:off x="1504995" y="1565290"/>
            <a:ext cx="712469" cy="536828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34" name="Google Shape;234;p10"/>
          <p:cNvSpPr/>
          <p:nvPr/>
        </p:nvSpPr>
        <p:spPr>
          <a:xfrm>
            <a:off x="1504988" y="155733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35" name="Google Shape;235;p10"/>
          <p:cNvSpPr txBox="1"/>
          <p:nvPr/>
        </p:nvSpPr>
        <p:spPr>
          <a:xfrm>
            <a:off x="1702075" y="2105491"/>
            <a:ext cx="33147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Galaxy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6" name="Google Shape;236;p10"/>
          <p:cNvSpPr txBox="1"/>
          <p:nvPr/>
        </p:nvSpPr>
        <p:spPr>
          <a:xfrm>
            <a:off x="656842" y="2083751"/>
            <a:ext cx="53403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9" name="Google Shape;239;p10"/>
          <p:cNvSpPr/>
          <p:nvPr/>
        </p:nvSpPr>
        <p:spPr>
          <a:xfrm>
            <a:off x="3755548" y="1547812"/>
            <a:ext cx="731520" cy="73152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40" name="Google Shape;240;p10"/>
          <p:cNvSpPr txBox="1"/>
          <p:nvPr/>
        </p:nvSpPr>
        <p:spPr>
          <a:xfrm>
            <a:off x="3973572" y="2105491"/>
            <a:ext cx="29591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1" name="Google Shape;241;p10"/>
          <p:cNvSpPr/>
          <p:nvPr/>
        </p:nvSpPr>
        <p:spPr>
          <a:xfrm>
            <a:off x="672108" y="3008312"/>
            <a:ext cx="503123" cy="514908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42" name="Google Shape;242;p10"/>
          <p:cNvSpPr txBox="1"/>
          <p:nvPr/>
        </p:nvSpPr>
        <p:spPr>
          <a:xfrm>
            <a:off x="810042" y="3389721"/>
            <a:ext cx="227965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</a:t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4" name="Google Shape;244;p10"/>
          <p:cNvSpPr/>
          <p:nvPr/>
        </p:nvSpPr>
        <p:spPr>
          <a:xfrm>
            <a:off x="2259489" y="4046444"/>
            <a:ext cx="541020" cy="0"/>
          </a:xfrm>
          <a:custGeom>
            <a:avLst/>
            <a:gdLst/>
            <a:ahLst/>
            <a:cxnLst/>
            <a:rect l="l" t="t" r="r" b="b"/>
            <a:pathLst>
              <a:path w="541019" h="120000" extrusionOk="0">
                <a:moveTo>
                  <a:pt x="0" y="0"/>
                </a:moveTo>
                <a:lnTo>
                  <a:pt x="540473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45" name="Google Shape;245;p10"/>
          <p:cNvSpPr/>
          <p:nvPr/>
        </p:nvSpPr>
        <p:spPr>
          <a:xfrm>
            <a:off x="2895922" y="6062303"/>
            <a:ext cx="299085" cy="168910"/>
          </a:xfrm>
          <a:custGeom>
            <a:avLst/>
            <a:gdLst/>
            <a:ahLst/>
            <a:cxnLst/>
            <a:rect l="l" t="t" r="r" b="b"/>
            <a:pathLst>
              <a:path w="299085" h="168910" extrusionOk="0">
                <a:moveTo>
                  <a:pt x="287159" y="99182"/>
                </a:moveTo>
                <a:lnTo>
                  <a:pt x="15557" y="99182"/>
                </a:lnTo>
                <a:lnTo>
                  <a:pt x="202311" y="113546"/>
                </a:lnTo>
                <a:lnTo>
                  <a:pt x="202311" y="157640"/>
                </a:lnTo>
                <a:lnTo>
                  <a:pt x="204230" y="163938"/>
                </a:lnTo>
                <a:lnTo>
                  <a:pt x="208976" y="167808"/>
                </a:lnTo>
                <a:lnTo>
                  <a:pt x="215035" y="168547"/>
                </a:lnTo>
                <a:lnTo>
                  <a:pt x="220891" y="165451"/>
                </a:lnTo>
                <a:lnTo>
                  <a:pt x="287159" y="99182"/>
                </a:lnTo>
                <a:close/>
              </a:path>
              <a:path w="299085" h="168910" extrusionOk="0">
                <a:moveTo>
                  <a:pt x="15417" y="68524"/>
                </a:moveTo>
                <a:lnTo>
                  <a:pt x="6870" y="68524"/>
                </a:lnTo>
                <a:lnTo>
                  <a:pt x="0" y="75395"/>
                </a:lnTo>
                <a:lnTo>
                  <a:pt x="0" y="92350"/>
                </a:lnTo>
                <a:lnTo>
                  <a:pt x="6870" y="99220"/>
                </a:lnTo>
                <a:lnTo>
                  <a:pt x="15417" y="99220"/>
                </a:lnTo>
                <a:lnTo>
                  <a:pt x="287159" y="99182"/>
                </a:lnTo>
                <a:lnTo>
                  <a:pt x="298704" y="87638"/>
                </a:lnTo>
                <a:lnTo>
                  <a:pt x="298704" y="80907"/>
                </a:lnTo>
                <a:lnTo>
                  <a:pt x="286359" y="68562"/>
                </a:lnTo>
                <a:lnTo>
                  <a:pt x="15468" y="68562"/>
                </a:lnTo>
                <a:close/>
              </a:path>
              <a:path w="299085" h="168910" extrusionOk="0">
                <a:moveTo>
                  <a:pt x="215035" y="0"/>
                </a:moveTo>
                <a:lnTo>
                  <a:pt x="208976" y="741"/>
                </a:lnTo>
                <a:lnTo>
                  <a:pt x="204230" y="4612"/>
                </a:lnTo>
                <a:lnTo>
                  <a:pt x="202311" y="10904"/>
                </a:lnTo>
                <a:lnTo>
                  <a:pt x="202311" y="54199"/>
                </a:lnTo>
                <a:lnTo>
                  <a:pt x="15582" y="68524"/>
                </a:lnTo>
                <a:lnTo>
                  <a:pt x="286359" y="68562"/>
                </a:lnTo>
                <a:lnTo>
                  <a:pt x="220891" y="3094"/>
                </a:lnTo>
                <a:lnTo>
                  <a:pt x="215035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46" name="Google Shape;246;p10"/>
          <p:cNvSpPr/>
          <p:nvPr/>
        </p:nvSpPr>
        <p:spPr>
          <a:xfrm>
            <a:off x="1638683" y="6062305"/>
            <a:ext cx="299085" cy="168910"/>
          </a:xfrm>
          <a:custGeom>
            <a:avLst/>
            <a:gdLst/>
            <a:ahLst/>
            <a:cxnLst/>
            <a:rect l="l" t="t" r="r" b="b"/>
            <a:pathLst>
              <a:path w="299085" h="168910" extrusionOk="0">
                <a:moveTo>
                  <a:pt x="83668" y="0"/>
                </a:moveTo>
                <a:lnTo>
                  <a:pt x="77812" y="3096"/>
                </a:lnTo>
                <a:lnTo>
                  <a:pt x="0" y="80909"/>
                </a:lnTo>
                <a:lnTo>
                  <a:pt x="0" y="87640"/>
                </a:lnTo>
                <a:lnTo>
                  <a:pt x="77812" y="165453"/>
                </a:lnTo>
                <a:lnTo>
                  <a:pt x="83668" y="168547"/>
                </a:lnTo>
                <a:lnTo>
                  <a:pt x="89727" y="167805"/>
                </a:lnTo>
                <a:lnTo>
                  <a:pt x="94473" y="163934"/>
                </a:lnTo>
                <a:lnTo>
                  <a:pt x="96393" y="157642"/>
                </a:lnTo>
                <a:lnTo>
                  <a:pt x="96393" y="114348"/>
                </a:lnTo>
                <a:lnTo>
                  <a:pt x="283121" y="100022"/>
                </a:lnTo>
                <a:lnTo>
                  <a:pt x="291871" y="99984"/>
                </a:lnTo>
                <a:lnTo>
                  <a:pt x="298704" y="93151"/>
                </a:lnTo>
                <a:lnTo>
                  <a:pt x="298704" y="76197"/>
                </a:lnTo>
                <a:lnTo>
                  <a:pt x="291871" y="69364"/>
                </a:lnTo>
                <a:lnTo>
                  <a:pt x="283146" y="69364"/>
                </a:lnTo>
                <a:lnTo>
                  <a:pt x="96393" y="55001"/>
                </a:lnTo>
                <a:lnTo>
                  <a:pt x="96393" y="10906"/>
                </a:lnTo>
                <a:lnTo>
                  <a:pt x="94473" y="4608"/>
                </a:lnTo>
                <a:lnTo>
                  <a:pt x="89727" y="738"/>
                </a:lnTo>
                <a:lnTo>
                  <a:pt x="83668" y="0"/>
                </a:lnTo>
                <a:close/>
              </a:path>
              <a:path w="299085" h="168910" extrusionOk="0">
                <a:moveTo>
                  <a:pt x="291871" y="99984"/>
                </a:moveTo>
                <a:lnTo>
                  <a:pt x="283235" y="99984"/>
                </a:lnTo>
                <a:lnTo>
                  <a:pt x="291833" y="100022"/>
                </a:lnTo>
                <a:close/>
              </a:path>
              <a:path w="299085" h="168910" extrusionOk="0">
                <a:moveTo>
                  <a:pt x="291833" y="69326"/>
                </a:moveTo>
                <a:lnTo>
                  <a:pt x="283286" y="69326"/>
                </a:lnTo>
                <a:lnTo>
                  <a:pt x="291871" y="69364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47" name="Google Shape;247;p10"/>
          <p:cNvSpPr/>
          <p:nvPr/>
        </p:nvSpPr>
        <p:spPr>
          <a:xfrm>
            <a:off x="2131579" y="5688985"/>
            <a:ext cx="570877" cy="613526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48" name="Google Shape;248;p10"/>
          <p:cNvSpPr/>
          <p:nvPr/>
        </p:nvSpPr>
        <p:spPr>
          <a:xfrm>
            <a:off x="3464742" y="5998622"/>
            <a:ext cx="779566" cy="318532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 dirty="0"/>
          </a:p>
        </p:txBody>
      </p:sp>
      <p:sp>
        <p:nvSpPr>
          <p:cNvPr id="250" name="Google Shape;250;p10"/>
          <p:cNvSpPr/>
          <p:nvPr/>
        </p:nvSpPr>
        <p:spPr>
          <a:xfrm>
            <a:off x="599877" y="5997226"/>
            <a:ext cx="807507" cy="319929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51" name="Google Shape;251;p10"/>
          <p:cNvSpPr/>
          <p:nvPr/>
        </p:nvSpPr>
        <p:spPr>
          <a:xfrm>
            <a:off x="1191419" y="5946077"/>
            <a:ext cx="0" cy="139700"/>
          </a:xfrm>
          <a:custGeom>
            <a:avLst/>
            <a:gdLst/>
            <a:ahLst/>
            <a:cxnLst/>
            <a:rect l="l" t="t" r="r" b="b"/>
            <a:pathLst>
              <a:path w="120000" h="139700" extrusionOk="0">
                <a:moveTo>
                  <a:pt x="0" y="139699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52" name="Google Shape;252;p10"/>
          <p:cNvSpPr txBox="1"/>
          <p:nvPr/>
        </p:nvSpPr>
        <p:spPr>
          <a:xfrm>
            <a:off x="2744007" y="2880887"/>
            <a:ext cx="1652700" cy="1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900" dirty="0">
                <a:solidFill>
                  <a:srgbClr val="636466"/>
                </a:solidFill>
              </a:rPr>
              <a:t>Choose</a:t>
            </a:r>
            <a:r>
              <a:rPr lang="en-US" sz="900" b="1" dirty="0">
                <a:solidFill>
                  <a:srgbClr val="636466"/>
                </a:solidFill>
              </a:rPr>
              <a:t> right arrow</a:t>
            </a:r>
            <a:r>
              <a:rPr lang="en-US" sz="900" dirty="0">
                <a:solidFill>
                  <a:srgbClr val="636466"/>
                </a:solidFill>
              </a:rPr>
              <a:t>.</a:t>
            </a:r>
            <a:endParaRPr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DF268-65D7-9842-9A4D-8C59C45A7009}"/>
              </a:ext>
            </a:extLst>
          </p:cNvPr>
          <p:cNvSpPr txBox="1"/>
          <p:nvPr/>
        </p:nvSpPr>
        <p:spPr>
          <a:xfrm>
            <a:off x="143669" y="5185807"/>
            <a:ext cx="4571999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59FC7"/>
                </a:solidFill>
                <a:latin typeface="Montserrat Black" pitchFamily="2" charset="77"/>
                <a:ea typeface="Roboto Medium" panose="02000000000000000000" pitchFamily="2" charset="0"/>
              </a:rPr>
              <a:t>TIP</a:t>
            </a:r>
            <a:endParaRPr lang="en-US" b="1" dirty="0">
              <a:solidFill>
                <a:srgbClr val="459FC7"/>
              </a:solidFill>
              <a:latin typeface="Montserrat Black" pitchFamily="2" charset="77"/>
              <a:ea typeface="Roboto Black" panose="02000000000000000000" pitchFamily="2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F835A58-D0DA-FF44-A0DC-81E91DD486C2}"/>
              </a:ext>
            </a:extLst>
          </p:cNvPr>
          <p:cNvSpPr txBox="1"/>
          <p:nvPr/>
        </p:nvSpPr>
        <p:spPr>
          <a:xfrm>
            <a:off x="2744007" y="3484991"/>
            <a:ext cx="15275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Choose </a:t>
            </a:r>
            <a:r>
              <a:rPr lang="en-US" sz="900" b="1" dirty="0">
                <a:solidFill>
                  <a:srgbClr val="64636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left arrow.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050F55-D6C2-8144-A75C-FA6BAA376847}"/>
              </a:ext>
            </a:extLst>
          </p:cNvPr>
          <p:cNvSpPr txBox="1"/>
          <p:nvPr/>
        </p:nvSpPr>
        <p:spPr>
          <a:xfrm>
            <a:off x="2744008" y="3946164"/>
            <a:ext cx="1971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Type a minus sign to move left</a:t>
            </a:r>
            <a:r>
              <a:rPr lang="en-US" sz="900" b="1" dirty="0">
                <a:solidFill>
                  <a:srgbClr val="64636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706722-5EC4-2E4D-9807-44A4D785BD65}"/>
              </a:ext>
            </a:extLst>
          </p:cNvPr>
          <p:cNvSpPr txBox="1"/>
          <p:nvPr/>
        </p:nvSpPr>
        <p:spPr>
          <a:xfrm>
            <a:off x="143669" y="4448717"/>
            <a:ext cx="4571989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AA687"/>
                </a:solidFill>
                <a:latin typeface="Montserrat Black" pitchFamily="2" charset="77"/>
                <a:ea typeface="Roboto Medium" panose="02000000000000000000" pitchFamily="2" charset="0"/>
              </a:rPr>
              <a:t>TRY IT</a:t>
            </a:r>
            <a:endParaRPr lang="en-US" sz="900" b="1" dirty="0">
              <a:solidFill>
                <a:srgbClr val="646365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C72FB4D-25F2-8F45-B65B-1F044C8E97AF}"/>
              </a:ext>
            </a:extLst>
          </p:cNvPr>
          <p:cNvSpPr txBox="1"/>
          <p:nvPr/>
        </p:nvSpPr>
        <p:spPr>
          <a:xfrm>
            <a:off x="140757" y="4737097"/>
            <a:ext cx="45783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Press the arrow keys.  </a:t>
            </a:r>
            <a:endParaRPr lang="en-US" sz="900" b="1" dirty="0">
              <a:solidFill>
                <a:srgbClr val="646365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ACC82B7-FF56-417A-88BA-EF42FACD4496}"/>
              </a:ext>
            </a:extLst>
          </p:cNvPr>
          <p:cNvGrpSpPr/>
          <p:nvPr/>
        </p:nvGrpSpPr>
        <p:grpSpPr>
          <a:xfrm>
            <a:off x="2895441" y="1570827"/>
            <a:ext cx="412750" cy="412751"/>
            <a:chOff x="3362829" y="1452757"/>
            <a:chExt cx="412750" cy="412751"/>
          </a:xfrm>
        </p:grpSpPr>
        <p:sp>
          <p:nvSpPr>
            <p:cNvPr id="74" name="object 23">
              <a:extLst>
                <a:ext uri="{FF2B5EF4-FFF2-40B4-BE49-F238E27FC236}">
                  <a16:creationId xmlns:a16="http://schemas.microsoft.com/office/drawing/2014/main" id="{54E8E692-0000-49F8-B2B9-B852603BD6FE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24">
              <a:extLst>
                <a:ext uri="{FF2B5EF4-FFF2-40B4-BE49-F238E27FC236}">
                  <a16:creationId xmlns:a16="http://schemas.microsoft.com/office/drawing/2014/main" id="{3D79E280-AD73-4208-B754-3D4954F4DF8E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1F002D2-65C9-4F93-91E2-1DECEF39525B}"/>
              </a:ext>
            </a:extLst>
          </p:cNvPr>
          <p:cNvGrpSpPr/>
          <p:nvPr/>
        </p:nvGrpSpPr>
        <p:grpSpPr>
          <a:xfrm>
            <a:off x="720281" y="1571986"/>
            <a:ext cx="418434" cy="412750"/>
            <a:chOff x="1082678" y="1476917"/>
            <a:chExt cx="418434" cy="412750"/>
          </a:xfrm>
        </p:grpSpPr>
        <p:sp>
          <p:nvSpPr>
            <p:cNvPr id="77" name="object 26">
              <a:extLst>
                <a:ext uri="{FF2B5EF4-FFF2-40B4-BE49-F238E27FC236}">
                  <a16:creationId xmlns:a16="http://schemas.microsoft.com/office/drawing/2014/main" id="{CD7FE506-2476-4169-890B-1818487A7593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27">
              <a:extLst>
                <a:ext uri="{FF2B5EF4-FFF2-40B4-BE49-F238E27FC236}">
                  <a16:creationId xmlns:a16="http://schemas.microsoft.com/office/drawing/2014/main" id="{6E44A5FE-5F08-4E7F-A903-4597396332B0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1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58" name="Google Shape;258;p11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59" name="Google Shape;259;p11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60" name="Google Shape;260;p11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61" name="Google Shape;261;p11"/>
          <p:cNvSpPr/>
          <p:nvPr/>
        </p:nvSpPr>
        <p:spPr>
          <a:xfrm>
            <a:off x="3447810" y="6128771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62" name="Google Shape;262;p11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63" name="Google Shape;263;p11"/>
          <p:cNvSpPr/>
          <p:nvPr/>
        </p:nvSpPr>
        <p:spPr>
          <a:xfrm>
            <a:off x="3988231" y="372145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64" name="Google Shape;264;p11"/>
          <p:cNvSpPr/>
          <p:nvPr/>
        </p:nvSpPr>
        <p:spPr>
          <a:xfrm>
            <a:off x="3117159" y="555744"/>
            <a:ext cx="112775" cy="1146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65" name="Google Shape;265;p11"/>
          <p:cNvSpPr/>
          <p:nvPr/>
        </p:nvSpPr>
        <p:spPr>
          <a:xfrm>
            <a:off x="2796195" y="227150"/>
            <a:ext cx="64358" cy="1141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66" name="Google Shape;266;p11"/>
          <p:cNvSpPr/>
          <p:nvPr/>
        </p:nvSpPr>
        <p:spPr>
          <a:xfrm>
            <a:off x="3130302" y="709647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67" name="Google Shape;267;p11"/>
          <p:cNvSpPr/>
          <p:nvPr/>
        </p:nvSpPr>
        <p:spPr>
          <a:xfrm>
            <a:off x="4487939" y="683541"/>
            <a:ext cx="89922" cy="925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68" name="Google Shape;268;p11"/>
          <p:cNvSpPr/>
          <p:nvPr/>
        </p:nvSpPr>
        <p:spPr>
          <a:xfrm>
            <a:off x="3268416" y="551722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69" name="Google Shape;269;p11"/>
          <p:cNvSpPr/>
          <p:nvPr/>
        </p:nvSpPr>
        <p:spPr>
          <a:xfrm>
            <a:off x="2981932" y="479113"/>
            <a:ext cx="101289" cy="7654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70" name="Google Shape;270;p11"/>
          <p:cNvSpPr/>
          <p:nvPr/>
        </p:nvSpPr>
        <p:spPr>
          <a:xfrm>
            <a:off x="4582598" y="805277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71" name="Google Shape;271;p11"/>
          <p:cNvSpPr/>
          <p:nvPr/>
        </p:nvSpPr>
        <p:spPr>
          <a:xfrm>
            <a:off x="3230833" y="355382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72" name="Google Shape;272;p11"/>
          <p:cNvSpPr/>
          <p:nvPr/>
        </p:nvSpPr>
        <p:spPr>
          <a:xfrm>
            <a:off x="3473519" y="965962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73" name="Google Shape;273;p11"/>
          <p:cNvSpPr/>
          <p:nvPr/>
        </p:nvSpPr>
        <p:spPr>
          <a:xfrm>
            <a:off x="3365952" y="409069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74" name="Google Shape;274;p11"/>
          <p:cNvSpPr/>
          <p:nvPr/>
        </p:nvSpPr>
        <p:spPr>
          <a:xfrm>
            <a:off x="3203116" y="849256"/>
            <a:ext cx="91211" cy="857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75" name="Google Shape;275;p11"/>
          <p:cNvSpPr/>
          <p:nvPr/>
        </p:nvSpPr>
        <p:spPr>
          <a:xfrm>
            <a:off x="4640860" y="949007"/>
            <a:ext cx="74808" cy="873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76" name="Google Shape;276;p11"/>
          <p:cNvSpPr/>
          <p:nvPr/>
        </p:nvSpPr>
        <p:spPr>
          <a:xfrm>
            <a:off x="3722387" y="743963"/>
            <a:ext cx="75124" cy="1019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77" name="Google Shape;277;p11"/>
          <p:cNvSpPr/>
          <p:nvPr/>
        </p:nvSpPr>
        <p:spPr>
          <a:xfrm>
            <a:off x="2871398" y="372248"/>
            <a:ext cx="86639" cy="9099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78" name="Google Shape;278;p11"/>
          <p:cNvSpPr/>
          <p:nvPr/>
        </p:nvSpPr>
        <p:spPr>
          <a:xfrm>
            <a:off x="3621164" y="873266"/>
            <a:ext cx="90728" cy="9034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79" name="Google Shape;279;p11"/>
          <p:cNvSpPr/>
          <p:nvPr/>
        </p:nvSpPr>
        <p:spPr>
          <a:xfrm>
            <a:off x="3135680" y="414405"/>
            <a:ext cx="72529" cy="1036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80" name="Google Shape;280;p11"/>
          <p:cNvSpPr/>
          <p:nvPr/>
        </p:nvSpPr>
        <p:spPr>
          <a:xfrm>
            <a:off x="3916247" y="553713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81" name="Google Shape;281;p11"/>
          <p:cNvSpPr/>
          <p:nvPr/>
        </p:nvSpPr>
        <p:spPr>
          <a:xfrm>
            <a:off x="3325115" y="942010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82" name="Google Shape;282;p11"/>
          <p:cNvSpPr/>
          <p:nvPr/>
        </p:nvSpPr>
        <p:spPr>
          <a:xfrm>
            <a:off x="3801103" y="617026"/>
            <a:ext cx="86423" cy="97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83" name="Google Shape;283;p11"/>
          <p:cNvSpPr/>
          <p:nvPr/>
        </p:nvSpPr>
        <p:spPr>
          <a:xfrm>
            <a:off x="4150766" y="469147"/>
            <a:ext cx="167284" cy="870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84" name="Google Shape;284;p11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85" name="Google Shape;285;p11"/>
          <p:cNvSpPr txBox="1"/>
          <p:nvPr/>
        </p:nvSpPr>
        <p:spPr>
          <a:xfrm>
            <a:off x="2376519" y="6137035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87" name="Google Shape;287;p11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88" name="Google Shape;288;p11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89" name="Google Shape;289;p11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90" name="Google Shape;290;p11"/>
          <p:cNvSpPr txBox="1">
            <a:spLocks noGrp="1"/>
          </p:cNvSpPr>
          <p:nvPr>
            <p:ph type="title"/>
          </p:nvPr>
        </p:nvSpPr>
        <p:spPr>
          <a:xfrm>
            <a:off x="143669" y="522205"/>
            <a:ext cx="4572000" cy="713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algn="ctr"/>
            <a:r>
              <a:rPr lang="en-US" sz="2400" dirty="0"/>
              <a:t>Move Up and Down</a:t>
            </a:r>
            <a:endParaRPr sz="2400" dirty="0"/>
          </a:p>
        </p:txBody>
      </p:sp>
      <p:sp>
        <p:nvSpPr>
          <p:cNvPr id="291" name="Google Shape;291;p11"/>
          <p:cNvSpPr txBox="1"/>
          <p:nvPr/>
        </p:nvSpPr>
        <p:spPr>
          <a:xfrm>
            <a:off x="842169" y="1465262"/>
            <a:ext cx="3175678" cy="489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arrow keys to move up and down.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2" name="Google Shape;292;p11"/>
          <p:cNvSpPr/>
          <p:nvPr/>
        </p:nvSpPr>
        <p:spPr>
          <a:xfrm>
            <a:off x="1293020" y="2066227"/>
            <a:ext cx="2273287" cy="171449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93" name="Google Shape;293;p11"/>
          <p:cNvSpPr/>
          <p:nvPr/>
        </p:nvSpPr>
        <p:spPr>
          <a:xfrm>
            <a:off x="1293019" y="2066226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94" name="Google Shape;294;p11"/>
          <p:cNvSpPr/>
          <p:nvPr/>
        </p:nvSpPr>
        <p:spPr>
          <a:xfrm>
            <a:off x="981862" y="2830784"/>
            <a:ext cx="204584" cy="22191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95" name="Google Shape;295;p11"/>
          <p:cNvSpPr/>
          <p:nvPr/>
        </p:nvSpPr>
        <p:spPr>
          <a:xfrm>
            <a:off x="981862" y="4702292"/>
            <a:ext cx="204584" cy="221917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96" name="Google Shape;296;p11"/>
          <p:cNvSpPr txBox="1"/>
          <p:nvPr/>
        </p:nvSpPr>
        <p:spPr>
          <a:xfrm>
            <a:off x="842170" y="6129337"/>
            <a:ext cx="1370469" cy="184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Chase Game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7" name="Google Shape;297;p11"/>
          <p:cNvSpPr/>
          <p:nvPr/>
        </p:nvSpPr>
        <p:spPr>
          <a:xfrm>
            <a:off x="3309433" y="6091697"/>
            <a:ext cx="694902" cy="259422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98" name="Google Shape;298;p11"/>
          <p:cNvSpPr/>
          <p:nvPr/>
        </p:nvSpPr>
        <p:spPr>
          <a:xfrm>
            <a:off x="1293020" y="3949144"/>
            <a:ext cx="2273287" cy="1714496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99" name="Google Shape;299;p11"/>
          <p:cNvSpPr/>
          <p:nvPr/>
        </p:nvSpPr>
        <p:spPr>
          <a:xfrm>
            <a:off x="1293019" y="3949140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"/>
          <p:cNvSpPr/>
          <p:nvPr/>
        </p:nvSpPr>
        <p:spPr>
          <a:xfrm>
            <a:off x="0" y="-9072"/>
            <a:ext cx="4859338" cy="1137784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05" name="Google Shape;305;p12"/>
          <p:cNvSpPr/>
          <p:nvPr/>
        </p:nvSpPr>
        <p:spPr>
          <a:xfrm>
            <a:off x="0" y="1128713"/>
            <a:ext cx="4859338" cy="1335405"/>
          </a:xfrm>
          <a:custGeom>
            <a:avLst/>
            <a:gdLst/>
            <a:ahLst/>
            <a:cxnLst/>
            <a:rect l="l" t="t" r="r" b="b"/>
            <a:pathLst>
              <a:path w="4572000" h="1335405" extrusionOk="0">
                <a:moveTo>
                  <a:pt x="0" y="1335036"/>
                </a:moveTo>
                <a:lnTo>
                  <a:pt x="4572000" y="1335036"/>
                </a:lnTo>
                <a:lnTo>
                  <a:pt x="4572000" y="0"/>
                </a:lnTo>
                <a:lnTo>
                  <a:pt x="0" y="0"/>
                </a:lnTo>
                <a:lnTo>
                  <a:pt x="0" y="1335036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06" name="Google Shape;306;p12"/>
          <p:cNvSpPr/>
          <p:nvPr/>
        </p:nvSpPr>
        <p:spPr>
          <a:xfrm>
            <a:off x="0" y="11160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07" name="Google Shape;307;p12"/>
          <p:cNvSpPr/>
          <p:nvPr/>
        </p:nvSpPr>
        <p:spPr>
          <a:xfrm>
            <a:off x="0" y="2463748"/>
            <a:ext cx="4859338" cy="1988820"/>
          </a:xfrm>
          <a:custGeom>
            <a:avLst/>
            <a:gdLst/>
            <a:ahLst/>
            <a:cxnLst/>
            <a:rect l="l" t="t" r="r" b="b"/>
            <a:pathLst>
              <a:path w="4572000" h="1988820" extrusionOk="0">
                <a:moveTo>
                  <a:pt x="0" y="1988769"/>
                </a:moveTo>
                <a:lnTo>
                  <a:pt x="4572000" y="1988769"/>
                </a:lnTo>
                <a:lnTo>
                  <a:pt x="4572000" y="0"/>
                </a:lnTo>
                <a:lnTo>
                  <a:pt x="0" y="0"/>
                </a:lnTo>
                <a:lnTo>
                  <a:pt x="0" y="1988769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08" name="Google Shape;308;p12"/>
          <p:cNvSpPr/>
          <p:nvPr/>
        </p:nvSpPr>
        <p:spPr>
          <a:xfrm>
            <a:off x="0" y="2451048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09" name="Google Shape;309;p12"/>
          <p:cNvSpPr/>
          <p:nvPr/>
        </p:nvSpPr>
        <p:spPr>
          <a:xfrm>
            <a:off x="1492562" y="2903538"/>
            <a:ext cx="1322463" cy="63070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10" name="Google Shape;310;p12"/>
          <p:cNvSpPr/>
          <p:nvPr/>
        </p:nvSpPr>
        <p:spPr>
          <a:xfrm>
            <a:off x="1492818" y="3708121"/>
            <a:ext cx="1444290" cy="63828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11" name="Google Shape;311;p12"/>
          <p:cNvSpPr/>
          <p:nvPr/>
        </p:nvSpPr>
        <p:spPr>
          <a:xfrm>
            <a:off x="0" y="5107381"/>
            <a:ext cx="4859338" cy="1696644"/>
          </a:xfrm>
          <a:custGeom>
            <a:avLst/>
            <a:gdLst/>
            <a:ahLst/>
            <a:cxnLst/>
            <a:rect l="l" t="t" r="r" b="b"/>
            <a:pathLst>
              <a:path w="4572000" h="1495425" extrusionOk="0">
                <a:moveTo>
                  <a:pt x="0" y="1495031"/>
                </a:moveTo>
                <a:lnTo>
                  <a:pt x="4572000" y="1495031"/>
                </a:lnTo>
                <a:lnTo>
                  <a:pt x="4572000" y="0"/>
                </a:lnTo>
                <a:lnTo>
                  <a:pt x="0" y="0"/>
                </a:lnTo>
                <a:lnTo>
                  <a:pt x="0" y="1495031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12" name="Google Shape;312;p12"/>
          <p:cNvSpPr/>
          <p:nvPr/>
        </p:nvSpPr>
        <p:spPr>
          <a:xfrm>
            <a:off x="1023197" y="5722038"/>
            <a:ext cx="168547" cy="1958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13" name="Google Shape;313;p12"/>
          <p:cNvSpPr/>
          <p:nvPr/>
        </p:nvSpPr>
        <p:spPr>
          <a:xfrm>
            <a:off x="1023200" y="6110361"/>
            <a:ext cx="168547" cy="19583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14" name="Google Shape;314;p12"/>
          <p:cNvSpPr/>
          <p:nvPr/>
        </p:nvSpPr>
        <p:spPr>
          <a:xfrm>
            <a:off x="396454" y="5712136"/>
            <a:ext cx="542112" cy="58212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15" name="Google Shape;315;p12"/>
          <p:cNvSpPr/>
          <p:nvPr/>
        </p:nvSpPr>
        <p:spPr>
          <a:xfrm>
            <a:off x="1274121" y="6053883"/>
            <a:ext cx="806110" cy="31992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16" name="Google Shape;316;p12"/>
          <p:cNvSpPr/>
          <p:nvPr/>
        </p:nvSpPr>
        <p:spPr>
          <a:xfrm>
            <a:off x="1274121" y="5657506"/>
            <a:ext cx="778168" cy="31853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17" name="Google Shape;317;p12"/>
          <p:cNvSpPr/>
          <p:nvPr/>
        </p:nvSpPr>
        <p:spPr>
          <a:xfrm>
            <a:off x="0" y="4452518"/>
            <a:ext cx="4859338" cy="655320"/>
          </a:xfrm>
          <a:custGeom>
            <a:avLst/>
            <a:gdLst/>
            <a:ahLst/>
            <a:cxnLst/>
            <a:rect l="l" t="t" r="r" b="b"/>
            <a:pathLst>
              <a:path w="4572000" h="655320" extrusionOk="0">
                <a:moveTo>
                  <a:pt x="0" y="654862"/>
                </a:moveTo>
                <a:lnTo>
                  <a:pt x="4572000" y="654862"/>
                </a:lnTo>
                <a:lnTo>
                  <a:pt x="4572000" y="0"/>
                </a:lnTo>
                <a:lnTo>
                  <a:pt x="0" y="0"/>
                </a:lnTo>
                <a:lnTo>
                  <a:pt x="0" y="654862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18" name="Google Shape;318;p12"/>
          <p:cNvSpPr/>
          <p:nvPr/>
        </p:nvSpPr>
        <p:spPr>
          <a:xfrm>
            <a:off x="0" y="5094680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19" name="Google Shape;319;p12"/>
          <p:cNvSpPr/>
          <p:nvPr/>
        </p:nvSpPr>
        <p:spPr>
          <a:xfrm>
            <a:off x="0" y="4439818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0" name="Google Shape;320;p12"/>
          <p:cNvSpPr/>
          <p:nvPr/>
        </p:nvSpPr>
        <p:spPr>
          <a:xfrm>
            <a:off x="3988231" y="372145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1" name="Google Shape;321;p12"/>
          <p:cNvSpPr/>
          <p:nvPr/>
        </p:nvSpPr>
        <p:spPr>
          <a:xfrm>
            <a:off x="3117159" y="555744"/>
            <a:ext cx="112775" cy="11465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2" name="Google Shape;322;p12"/>
          <p:cNvSpPr/>
          <p:nvPr/>
        </p:nvSpPr>
        <p:spPr>
          <a:xfrm>
            <a:off x="2796195" y="227150"/>
            <a:ext cx="64358" cy="11413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3" name="Google Shape;323;p12"/>
          <p:cNvSpPr/>
          <p:nvPr/>
        </p:nvSpPr>
        <p:spPr>
          <a:xfrm>
            <a:off x="3130302" y="709647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4" name="Google Shape;324;p12"/>
          <p:cNvSpPr/>
          <p:nvPr/>
        </p:nvSpPr>
        <p:spPr>
          <a:xfrm>
            <a:off x="4487939" y="683541"/>
            <a:ext cx="89922" cy="9252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5" name="Google Shape;325;p12"/>
          <p:cNvSpPr/>
          <p:nvPr/>
        </p:nvSpPr>
        <p:spPr>
          <a:xfrm>
            <a:off x="3268416" y="551722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6" name="Google Shape;326;p12"/>
          <p:cNvSpPr/>
          <p:nvPr/>
        </p:nvSpPr>
        <p:spPr>
          <a:xfrm>
            <a:off x="2981932" y="479113"/>
            <a:ext cx="101289" cy="7654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7" name="Google Shape;327;p12"/>
          <p:cNvSpPr/>
          <p:nvPr/>
        </p:nvSpPr>
        <p:spPr>
          <a:xfrm>
            <a:off x="4582598" y="805277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8" name="Google Shape;328;p12"/>
          <p:cNvSpPr/>
          <p:nvPr/>
        </p:nvSpPr>
        <p:spPr>
          <a:xfrm>
            <a:off x="3230833" y="355382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9" name="Google Shape;329;p12"/>
          <p:cNvSpPr/>
          <p:nvPr/>
        </p:nvSpPr>
        <p:spPr>
          <a:xfrm>
            <a:off x="3473519" y="965962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0" name="Google Shape;330;p12"/>
          <p:cNvSpPr/>
          <p:nvPr/>
        </p:nvSpPr>
        <p:spPr>
          <a:xfrm>
            <a:off x="3365952" y="409069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1" name="Google Shape;331;p12"/>
          <p:cNvSpPr/>
          <p:nvPr/>
        </p:nvSpPr>
        <p:spPr>
          <a:xfrm>
            <a:off x="3203116" y="849256"/>
            <a:ext cx="91211" cy="8571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2" name="Google Shape;332;p12"/>
          <p:cNvSpPr/>
          <p:nvPr/>
        </p:nvSpPr>
        <p:spPr>
          <a:xfrm>
            <a:off x="4640860" y="949007"/>
            <a:ext cx="74808" cy="87363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3" name="Google Shape;333;p12"/>
          <p:cNvSpPr/>
          <p:nvPr/>
        </p:nvSpPr>
        <p:spPr>
          <a:xfrm>
            <a:off x="3722387" y="743963"/>
            <a:ext cx="75124" cy="101993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4" name="Google Shape;334;p12"/>
          <p:cNvSpPr/>
          <p:nvPr/>
        </p:nvSpPr>
        <p:spPr>
          <a:xfrm>
            <a:off x="2871398" y="372248"/>
            <a:ext cx="86639" cy="9099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5" name="Google Shape;335;p12"/>
          <p:cNvSpPr/>
          <p:nvPr/>
        </p:nvSpPr>
        <p:spPr>
          <a:xfrm>
            <a:off x="3621164" y="873266"/>
            <a:ext cx="90728" cy="90347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6" name="Google Shape;336;p12"/>
          <p:cNvSpPr/>
          <p:nvPr/>
        </p:nvSpPr>
        <p:spPr>
          <a:xfrm>
            <a:off x="3135680" y="414405"/>
            <a:ext cx="72529" cy="103632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7" name="Google Shape;337;p12"/>
          <p:cNvSpPr/>
          <p:nvPr/>
        </p:nvSpPr>
        <p:spPr>
          <a:xfrm>
            <a:off x="3916247" y="553713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8" name="Google Shape;338;p12"/>
          <p:cNvSpPr/>
          <p:nvPr/>
        </p:nvSpPr>
        <p:spPr>
          <a:xfrm>
            <a:off x="3325115" y="942010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9" name="Google Shape;339;p12"/>
          <p:cNvSpPr/>
          <p:nvPr/>
        </p:nvSpPr>
        <p:spPr>
          <a:xfrm>
            <a:off x="3801103" y="617026"/>
            <a:ext cx="86423" cy="97777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40" name="Google Shape;340;p12"/>
          <p:cNvSpPr/>
          <p:nvPr/>
        </p:nvSpPr>
        <p:spPr>
          <a:xfrm>
            <a:off x="4150766" y="469147"/>
            <a:ext cx="167284" cy="87077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41" name="Google Shape;341;p12"/>
          <p:cNvSpPr txBox="1"/>
          <p:nvPr/>
        </p:nvSpPr>
        <p:spPr>
          <a:xfrm>
            <a:off x="359570" y="833437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359569" y="479129"/>
            <a:ext cx="4356100" cy="458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2400" dirty="0"/>
              <a:t>Move Up and Down</a:t>
            </a:r>
            <a:endParaRPr sz="2400" dirty="0"/>
          </a:p>
        </p:txBody>
      </p:sp>
      <p:sp>
        <p:nvSpPr>
          <p:cNvPr id="343" name="Google Shape;343;p12"/>
          <p:cNvSpPr txBox="1"/>
          <p:nvPr/>
        </p:nvSpPr>
        <p:spPr>
          <a:xfrm>
            <a:off x="143669" y="1237319"/>
            <a:ext cx="4587032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44" name="Google Shape;344;p12"/>
          <p:cNvSpPr/>
          <p:nvPr/>
        </p:nvSpPr>
        <p:spPr>
          <a:xfrm>
            <a:off x="2024601" y="1561093"/>
            <a:ext cx="799694" cy="752491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45" name="Google Shape;345;p12"/>
          <p:cNvSpPr/>
          <p:nvPr/>
        </p:nvSpPr>
        <p:spPr>
          <a:xfrm>
            <a:off x="2024601" y="1561092"/>
            <a:ext cx="800100" cy="753110"/>
          </a:xfrm>
          <a:custGeom>
            <a:avLst/>
            <a:gdLst/>
            <a:ahLst/>
            <a:cxnLst/>
            <a:rect l="l" t="t" r="r" b="b"/>
            <a:pathLst>
              <a:path w="800100" h="75311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76287"/>
                </a:lnTo>
                <a:lnTo>
                  <a:pt x="1190" y="720340"/>
                </a:lnTo>
                <a:lnTo>
                  <a:pt x="9525" y="742962"/>
                </a:lnTo>
                <a:lnTo>
                  <a:pt x="32146" y="751297"/>
                </a:lnTo>
                <a:lnTo>
                  <a:pt x="76200" y="752487"/>
                </a:lnTo>
                <a:lnTo>
                  <a:pt x="723493" y="752487"/>
                </a:lnTo>
                <a:lnTo>
                  <a:pt x="767546" y="751297"/>
                </a:lnTo>
                <a:lnTo>
                  <a:pt x="790168" y="742962"/>
                </a:lnTo>
                <a:lnTo>
                  <a:pt x="798502" y="720340"/>
                </a:lnTo>
                <a:lnTo>
                  <a:pt x="799693" y="676287"/>
                </a:lnTo>
                <a:lnTo>
                  <a:pt x="799693" y="76200"/>
                </a:lnTo>
                <a:lnTo>
                  <a:pt x="798502" y="32146"/>
                </a:lnTo>
                <a:lnTo>
                  <a:pt x="790168" y="9525"/>
                </a:lnTo>
                <a:lnTo>
                  <a:pt x="767546" y="1190"/>
                </a:lnTo>
                <a:lnTo>
                  <a:pt x="723493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46" name="Google Shape;346;p12"/>
          <p:cNvSpPr/>
          <p:nvPr/>
        </p:nvSpPr>
        <p:spPr>
          <a:xfrm>
            <a:off x="2213791" y="2919327"/>
            <a:ext cx="1021715" cy="160655"/>
          </a:xfrm>
          <a:custGeom>
            <a:avLst/>
            <a:gdLst/>
            <a:ahLst/>
            <a:cxnLst/>
            <a:rect l="l" t="t" r="r" b="b"/>
            <a:pathLst>
              <a:path w="1021714" h="160655" extrusionOk="0">
                <a:moveTo>
                  <a:pt x="0" y="160413"/>
                </a:moveTo>
                <a:lnTo>
                  <a:pt x="116763" y="0"/>
                </a:lnTo>
                <a:lnTo>
                  <a:pt x="1021638" y="0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47" name="Google Shape;347;p12"/>
          <p:cNvSpPr/>
          <p:nvPr/>
        </p:nvSpPr>
        <p:spPr>
          <a:xfrm>
            <a:off x="2250325" y="3698653"/>
            <a:ext cx="831215" cy="147955"/>
          </a:xfrm>
          <a:custGeom>
            <a:avLst/>
            <a:gdLst/>
            <a:ahLst/>
            <a:cxnLst/>
            <a:rect l="l" t="t" r="r" b="b"/>
            <a:pathLst>
              <a:path w="831214" h="147954" extrusionOk="0">
                <a:moveTo>
                  <a:pt x="0" y="147713"/>
                </a:moveTo>
                <a:lnTo>
                  <a:pt x="116763" y="0"/>
                </a:lnTo>
                <a:lnTo>
                  <a:pt x="831138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48" name="Google Shape;348;p12"/>
          <p:cNvSpPr/>
          <p:nvPr/>
        </p:nvSpPr>
        <p:spPr>
          <a:xfrm>
            <a:off x="672108" y="2999127"/>
            <a:ext cx="503123" cy="514908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49" name="Google Shape;349;p12"/>
          <p:cNvSpPr txBox="1"/>
          <p:nvPr/>
        </p:nvSpPr>
        <p:spPr>
          <a:xfrm>
            <a:off x="810042" y="3380538"/>
            <a:ext cx="227965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</a:t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0" name="Google Shape;350;p12"/>
          <p:cNvSpPr/>
          <p:nvPr/>
        </p:nvSpPr>
        <p:spPr>
          <a:xfrm>
            <a:off x="2372422" y="2049102"/>
            <a:ext cx="102552" cy="114325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52" name="Google Shape;352;p12"/>
          <p:cNvSpPr/>
          <p:nvPr/>
        </p:nvSpPr>
        <p:spPr>
          <a:xfrm>
            <a:off x="2239042" y="3357780"/>
            <a:ext cx="254000" cy="635"/>
          </a:xfrm>
          <a:custGeom>
            <a:avLst/>
            <a:gdLst/>
            <a:ahLst/>
            <a:cxnLst/>
            <a:rect l="l" t="t" r="r" b="b"/>
            <a:pathLst>
              <a:path w="254000" h="635" extrusionOk="0">
                <a:moveTo>
                  <a:pt x="0" y="571"/>
                </a:moveTo>
                <a:lnTo>
                  <a:pt x="2540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53" name="Google Shape;353;p12"/>
          <p:cNvSpPr/>
          <p:nvPr/>
        </p:nvSpPr>
        <p:spPr>
          <a:xfrm>
            <a:off x="2289842" y="4171150"/>
            <a:ext cx="215900" cy="0"/>
          </a:xfrm>
          <a:custGeom>
            <a:avLst/>
            <a:gdLst/>
            <a:ahLst/>
            <a:cxnLst/>
            <a:rect l="l" t="t" r="r" b="b"/>
            <a:pathLst>
              <a:path w="215900" h="120000" extrusionOk="0">
                <a:moveTo>
                  <a:pt x="0" y="0"/>
                </a:moveTo>
                <a:lnTo>
                  <a:pt x="2159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55" name="Google Shape;355;p12"/>
          <p:cNvSpPr/>
          <p:nvPr/>
        </p:nvSpPr>
        <p:spPr>
          <a:xfrm>
            <a:off x="2757988" y="4763693"/>
            <a:ext cx="204584" cy="221917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56" name="Google Shape;356;p12"/>
          <p:cNvSpPr/>
          <p:nvPr/>
        </p:nvSpPr>
        <p:spPr>
          <a:xfrm>
            <a:off x="3037388" y="4763691"/>
            <a:ext cx="204584" cy="221917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57" name="Google Shape;357;p12"/>
          <p:cNvSpPr/>
          <p:nvPr/>
        </p:nvSpPr>
        <p:spPr>
          <a:xfrm>
            <a:off x="2473102" y="2037766"/>
            <a:ext cx="396240" cy="0"/>
          </a:xfrm>
          <a:custGeom>
            <a:avLst/>
            <a:gdLst/>
            <a:ahLst/>
            <a:cxnLst/>
            <a:rect l="l" t="t" r="r" b="b"/>
            <a:pathLst>
              <a:path w="396239" h="120000" extrusionOk="0">
                <a:moveTo>
                  <a:pt x="0" y="0"/>
                </a:moveTo>
                <a:lnTo>
                  <a:pt x="39624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C992CD-F40F-584D-92B8-69E43741E2FD}"/>
              </a:ext>
            </a:extLst>
          </p:cNvPr>
          <p:cNvSpPr txBox="1"/>
          <p:nvPr/>
        </p:nvSpPr>
        <p:spPr>
          <a:xfrm>
            <a:off x="3032576" y="3583052"/>
            <a:ext cx="13498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down arrow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6793E9-4C5F-5B46-9631-DC9FC2C1FD9A}"/>
              </a:ext>
            </a:extLst>
          </p:cNvPr>
          <p:cNvSpPr txBox="1"/>
          <p:nvPr/>
        </p:nvSpPr>
        <p:spPr>
          <a:xfrm>
            <a:off x="2476004" y="4065411"/>
            <a:ext cx="2036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to move down.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53E80F-39CC-1D43-B53B-F97B51E8C66A}"/>
              </a:ext>
            </a:extLst>
          </p:cNvPr>
          <p:cNvSpPr txBox="1"/>
          <p:nvPr/>
        </p:nvSpPr>
        <p:spPr>
          <a:xfrm>
            <a:off x="318228" y="5403552"/>
            <a:ext cx="41945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y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is the position on the Stage from top to bottom.</a:t>
            </a:r>
            <a:endParaRPr lang="en-US" sz="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E7743-B012-2945-AFF5-4B3AE4E874D1}"/>
              </a:ext>
            </a:extLst>
          </p:cNvPr>
          <p:cNvSpPr txBox="1"/>
          <p:nvPr/>
        </p:nvSpPr>
        <p:spPr>
          <a:xfrm>
            <a:off x="2029686" y="5696880"/>
            <a:ext cx="2675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Type a positive number to move up.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C887AE-136A-9A49-90C5-C326833D29F6}"/>
              </a:ext>
            </a:extLst>
          </p:cNvPr>
          <p:cNvSpPr txBox="1"/>
          <p:nvPr/>
        </p:nvSpPr>
        <p:spPr>
          <a:xfrm>
            <a:off x="143669" y="4478908"/>
            <a:ext cx="4572000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ADFC0C8-7744-4640-BEB8-B9F051A57254}"/>
              </a:ext>
            </a:extLst>
          </p:cNvPr>
          <p:cNvSpPr txBox="1"/>
          <p:nvPr/>
        </p:nvSpPr>
        <p:spPr>
          <a:xfrm>
            <a:off x="143670" y="5150028"/>
            <a:ext cx="4587031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59FC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lang="en-US" dirty="0">
              <a:solidFill>
                <a:srgbClr val="459FC7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42BF121-45EF-1647-BDF9-D98A9200318C}"/>
              </a:ext>
            </a:extLst>
          </p:cNvPr>
          <p:cNvSpPr txBox="1"/>
          <p:nvPr/>
        </p:nvSpPr>
        <p:spPr>
          <a:xfrm>
            <a:off x="253024" y="4747407"/>
            <a:ext cx="25049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arrow keys.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BC58405-D664-5E49-A295-4EE26ECEC3C9}"/>
              </a:ext>
            </a:extLst>
          </p:cNvPr>
          <p:cNvSpPr txBox="1"/>
          <p:nvPr/>
        </p:nvSpPr>
        <p:spPr>
          <a:xfrm>
            <a:off x="3203115" y="2805674"/>
            <a:ext cx="15275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Choose </a:t>
            </a:r>
            <a:r>
              <a:rPr lang="en-US" sz="900" b="1" dirty="0">
                <a:solidFill>
                  <a:srgbClr val="64636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up arrow.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8510C0E-DF17-EA41-84B9-34F6730A24F5}"/>
              </a:ext>
            </a:extLst>
          </p:cNvPr>
          <p:cNvSpPr txBox="1"/>
          <p:nvPr/>
        </p:nvSpPr>
        <p:spPr>
          <a:xfrm>
            <a:off x="2815025" y="1938026"/>
            <a:ext cx="18902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Click your character to select it.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455C490-4786-5345-937B-C2B38133BE02}"/>
              </a:ext>
            </a:extLst>
          </p:cNvPr>
          <p:cNvSpPr txBox="1"/>
          <p:nvPr/>
        </p:nvSpPr>
        <p:spPr>
          <a:xfrm>
            <a:off x="2424607" y="3242230"/>
            <a:ext cx="22806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Use the </a:t>
            </a:r>
            <a:r>
              <a:rPr lang="en-US" sz="900" b="1" dirty="0">
                <a:solidFill>
                  <a:srgbClr val="64636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change y by </a:t>
            </a:r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block to move up.</a:t>
            </a:r>
            <a:endParaRPr lang="en-US" sz="900" b="1" dirty="0">
              <a:solidFill>
                <a:srgbClr val="646365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56A3892-84D0-014E-B0BF-344DDB98E9A9}"/>
              </a:ext>
            </a:extLst>
          </p:cNvPr>
          <p:cNvSpPr txBox="1"/>
          <p:nvPr/>
        </p:nvSpPr>
        <p:spPr>
          <a:xfrm>
            <a:off x="143669" y="2521054"/>
            <a:ext cx="4572000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598"/>
                </a:solidFill>
                <a:latin typeface="Montserrat Black" pitchFamily="2" charset="77"/>
                <a:ea typeface="Roboto Medium" panose="02000000000000000000" pitchFamily="2" charset="0"/>
              </a:rPr>
              <a:t>ADD THIS CODE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820A57D-835B-6445-B5F2-7FDF3179AF59}"/>
              </a:ext>
            </a:extLst>
          </p:cNvPr>
          <p:cNvSpPr txBox="1"/>
          <p:nvPr/>
        </p:nvSpPr>
        <p:spPr>
          <a:xfrm>
            <a:off x="2029686" y="6128669"/>
            <a:ext cx="32384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Type a negative number to move down.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3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63" name="Google Shape;363;p13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64" name="Google Shape;364;p13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65" name="Google Shape;365;p13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66" name="Google Shape;366;p13"/>
          <p:cNvSpPr/>
          <p:nvPr/>
        </p:nvSpPr>
        <p:spPr>
          <a:xfrm>
            <a:off x="3447810" y="6128771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67" name="Google Shape;367;p13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68" name="Google Shape;368;p13"/>
          <p:cNvSpPr/>
          <p:nvPr/>
        </p:nvSpPr>
        <p:spPr>
          <a:xfrm>
            <a:off x="3988231" y="372145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69" name="Google Shape;369;p13"/>
          <p:cNvSpPr/>
          <p:nvPr/>
        </p:nvSpPr>
        <p:spPr>
          <a:xfrm>
            <a:off x="3117159" y="555744"/>
            <a:ext cx="112775" cy="1146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70" name="Google Shape;370;p13"/>
          <p:cNvSpPr/>
          <p:nvPr/>
        </p:nvSpPr>
        <p:spPr>
          <a:xfrm>
            <a:off x="2796195" y="227150"/>
            <a:ext cx="64358" cy="1141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71" name="Google Shape;371;p13"/>
          <p:cNvSpPr/>
          <p:nvPr/>
        </p:nvSpPr>
        <p:spPr>
          <a:xfrm>
            <a:off x="3130302" y="709647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72" name="Google Shape;372;p13"/>
          <p:cNvSpPr/>
          <p:nvPr/>
        </p:nvSpPr>
        <p:spPr>
          <a:xfrm>
            <a:off x="4487939" y="683541"/>
            <a:ext cx="89922" cy="925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73" name="Google Shape;373;p13"/>
          <p:cNvSpPr/>
          <p:nvPr/>
        </p:nvSpPr>
        <p:spPr>
          <a:xfrm>
            <a:off x="3268416" y="551722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74" name="Google Shape;374;p13"/>
          <p:cNvSpPr/>
          <p:nvPr/>
        </p:nvSpPr>
        <p:spPr>
          <a:xfrm>
            <a:off x="2981932" y="479113"/>
            <a:ext cx="101289" cy="7654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75" name="Google Shape;375;p13"/>
          <p:cNvSpPr/>
          <p:nvPr/>
        </p:nvSpPr>
        <p:spPr>
          <a:xfrm>
            <a:off x="4582598" y="805277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76" name="Google Shape;376;p13"/>
          <p:cNvSpPr/>
          <p:nvPr/>
        </p:nvSpPr>
        <p:spPr>
          <a:xfrm>
            <a:off x="3230833" y="355382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77" name="Google Shape;377;p13"/>
          <p:cNvSpPr/>
          <p:nvPr/>
        </p:nvSpPr>
        <p:spPr>
          <a:xfrm>
            <a:off x="3473519" y="965962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78" name="Google Shape;378;p13"/>
          <p:cNvSpPr/>
          <p:nvPr/>
        </p:nvSpPr>
        <p:spPr>
          <a:xfrm>
            <a:off x="3365952" y="409069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79" name="Google Shape;379;p13"/>
          <p:cNvSpPr/>
          <p:nvPr/>
        </p:nvSpPr>
        <p:spPr>
          <a:xfrm>
            <a:off x="3203116" y="849256"/>
            <a:ext cx="91211" cy="857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0" name="Google Shape;380;p13"/>
          <p:cNvSpPr/>
          <p:nvPr/>
        </p:nvSpPr>
        <p:spPr>
          <a:xfrm>
            <a:off x="4640860" y="949007"/>
            <a:ext cx="74808" cy="873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1" name="Google Shape;381;p13"/>
          <p:cNvSpPr/>
          <p:nvPr/>
        </p:nvSpPr>
        <p:spPr>
          <a:xfrm>
            <a:off x="3722387" y="743963"/>
            <a:ext cx="75124" cy="1019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2" name="Google Shape;382;p13"/>
          <p:cNvSpPr/>
          <p:nvPr/>
        </p:nvSpPr>
        <p:spPr>
          <a:xfrm>
            <a:off x="2871398" y="372248"/>
            <a:ext cx="86639" cy="9099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3" name="Google Shape;383;p13"/>
          <p:cNvSpPr/>
          <p:nvPr/>
        </p:nvSpPr>
        <p:spPr>
          <a:xfrm>
            <a:off x="3621164" y="873266"/>
            <a:ext cx="90728" cy="9034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4" name="Google Shape;384;p13"/>
          <p:cNvSpPr/>
          <p:nvPr/>
        </p:nvSpPr>
        <p:spPr>
          <a:xfrm>
            <a:off x="3135680" y="414405"/>
            <a:ext cx="72529" cy="1036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5" name="Google Shape;385;p13"/>
          <p:cNvSpPr/>
          <p:nvPr/>
        </p:nvSpPr>
        <p:spPr>
          <a:xfrm>
            <a:off x="3916247" y="553713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6" name="Google Shape;386;p13"/>
          <p:cNvSpPr/>
          <p:nvPr/>
        </p:nvSpPr>
        <p:spPr>
          <a:xfrm>
            <a:off x="3325115" y="942010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7" name="Google Shape;387;p13"/>
          <p:cNvSpPr/>
          <p:nvPr/>
        </p:nvSpPr>
        <p:spPr>
          <a:xfrm>
            <a:off x="3801103" y="617026"/>
            <a:ext cx="86423" cy="97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8" name="Google Shape;388;p13"/>
          <p:cNvSpPr/>
          <p:nvPr/>
        </p:nvSpPr>
        <p:spPr>
          <a:xfrm>
            <a:off x="4150766" y="469147"/>
            <a:ext cx="167284" cy="870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9" name="Google Shape;389;p13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90" name="Google Shape;390;p13"/>
          <p:cNvSpPr txBox="1"/>
          <p:nvPr/>
        </p:nvSpPr>
        <p:spPr>
          <a:xfrm>
            <a:off x="842169" y="6129337"/>
            <a:ext cx="1336230" cy="184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Chase Game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91" name="Google Shape;391;p13"/>
          <p:cNvSpPr/>
          <p:nvPr/>
        </p:nvSpPr>
        <p:spPr>
          <a:xfrm>
            <a:off x="3309433" y="6091697"/>
            <a:ext cx="694902" cy="25942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92" name="Google Shape;392;p13"/>
          <p:cNvSpPr txBox="1"/>
          <p:nvPr/>
        </p:nvSpPr>
        <p:spPr>
          <a:xfrm>
            <a:off x="2376519" y="6137035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93" name="Google Shape;393;p13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94" name="Google Shape;394;p13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95" name="Google Shape;395;p13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96" name="Google Shape;396;p13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97" name="Google Shape;397;p13"/>
          <p:cNvSpPr txBox="1">
            <a:spLocks noGrp="1"/>
          </p:cNvSpPr>
          <p:nvPr>
            <p:ph type="title"/>
          </p:nvPr>
        </p:nvSpPr>
        <p:spPr>
          <a:xfrm>
            <a:off x="143670" y="634727"/>
            <a:ext cx="457199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2400" dirty="0"/>
              <a:t>Chase a Star</a:t>
            </a:r>
            <a:endParaRPr sz="2400" dirty="0"/>
          </a:p>
        </p:txBody>
      </p:sp>
      <p:sp>
        <p:nvSpPr>
          <p:cNvPr id="398" name="Google Shape;398;p13"/>
          <p:cNvSpPr txBox="1"/>
          <p:nvPr/>
        </p:nvSpPr>
        <p:spPr>
          <a:xfrm>
            <a:off x="842169" y="1465263"/>
            <a:ext cx="3175678" cy="23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a sprite to chase.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99" name="Google Shape;399;p13"/>
          <p:cNvSpPr/>
          <p:nvPr/>
        </p:nvSpPr>
        <p:spPr>
          <a:xfrm>
            <a:off x="1293020" y="2053527"/>
            <a:ext cx="2273287" cy="1714499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00" name="Google Shape;400;p13"/>
          <p:cNvSpPr/>
          <p:nvPr/>
        </p:nvSpPr>
        <p:spPr>
          <a:xfrm>
            <a:off x="1293019" y="2053526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01" name="Google Shape;401;p13"/>
          <p:cNvSpPr/>
          <p:nvPr/>
        </p:nvSpPr>
        <p:spPr>
          <a:xfrm>
            <a:off x="1293020" y="3945965"/>
            <a:ext cx="2273287" cy="171450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02" name="Google Shape;402;p13"/>
          <p:cNvSpPr/>
          <p:nvPr/>
        </p:nvSpPr>
        <p:spPr>
          <a:xfrm>
            <a:off x="1293019" y="3945965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4"/>
          <p:cNvSpPr/>
          <p:nvPr/>
        </p:nvSpPr>
        <p:spPr>
          <a:xfrm>
            <a:off x="0" y="0"/>
            <a:ext cx="4859338" cy="1131252"/>
          </a:xfrm>
          <a:custGeom>
            <a:avLst/>
            <a:gdLst/>
            <a:ahLst/>
            <a:cxnLst/>
            <a:rect l="l" t="t" r="r" b="b"/>
            <a:pathLst>
              <a:path w="4572000" h="929640" extrusionOk="0">
                <a:moveTo>
                  <a:pt x="0" y="929131"/>
                </a:moveTo>
                <a:lnTo>
                  <a:pt x="4572000" y="929131"/>
                </a:lnTo>
                <a:lnTo>
                  <a:pt x="4572000" y="0"/>
                </a:lnTo>
                <a:lnTo>
                  <a:pt x="0" y="0"/>
                </a:lnTo>
                <a:lnTo>
                  <a:pt x="0" y="929131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08" name="Google Shape;408;p14"/>
          <p:cNvSpPr/>
          <p:nvPr/>
        </p:nvSpPr>
        <p:spPr>
          <a:xfrm>
            <a:off x="0" y="1130744"/>
            <a:ext cx="4859338" cy="1817370"/>
          </a:xfrm>
          <a:custGeom>
            <a:avLst/>
            <a:gdLst/>
            <a:ahLst/>
            <a:cxnLst/>
            <a:rect l="l" t="t" r="r" b="b"/>
            <a:pathLst>
              <a:path w="4572000" h="1817370" extrusionOk="0">
                <a:moveTo>
                  <a:pt x="0" y="1817243"/>
                </a:moveTo>
                <a:lnTo>
                  <a:pt x="4572000" y="1817243"/>
                </a:lnTo>
                <a:lnTo>
                  <a:pt x="4572000" y="0"/>
                </a:lnTo>
                <a:lnTo>
                  <a:pt x="0" y="0"/>
                </a:lnTo>
                <a:lnTo>
                  <a:pt x="0" y="1817243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09" name="Google Shape;409;p14"/>
          <p:cNvSpPr/>
          <p:nvPr/>
        </p:nvSpPr>
        <p:spPr>
          <a:xfrm>
            <a:off x="0" y="1118044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10" name="Google Shape;410;p14"/>
          <p:cNvSpPr/>
          <p:nvPr/>
        </p:nvSpPr>
        <p:spPr>
          <a:xfrm>
            <a:off x="0" y="2947988"/>
            <a:ext cx="4859338" cy="2181225"/>
          </a:xfrm>
          <a:custGeom>
            <a:avLst/>
            <a:gdLst/>
            <a:ahLst/>
            <a:cxnLst/>
            <a:rect l="l" t="t" r="r" b="b"/>
            <a:pathLst>
              <a:path w="4572000" h="2181225" extrusionOk="0">
                <a:moveTo>
                  <a:pt x="0" y="2180653"/>
                </a:moveTo>
                <a:lnTo>
                  <a:pt x="4572000" y="2180653"/>
                </a:lnTo>
                <a:lnTo>
                  <a:pt x="4572000" y="0"/>
                </a:lnTo>
                <a:lnTo>
                  <a:pt x="0" y="0"/>
                </a:lnTo>
                <a:lnTo>
                  <a:pt x="0" y="2180653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11" name="Google Shape;411;p14"/>
          <p:cNvSpPr/>
          <p:nvPr/>
        </p:nvSpPr>
        <p:spPr>
          <a:xfrm>
            <a:off x="0" y="2935287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12" name="Google Shape;412;p14"/>
          <p:cNvSpPr/>
          <p:nvPr/>
        </p:nvSpPr>
        <p:spPr>
          <a:xfrm>
            <a:off x="0" y="5128641"/>
            <a:ext cx="4859338" cy="1675384"/>
          </a:xfrm>
          <a:custGeom>
            <a:avLst/>
            <a:gdLst/>
            <a:ahLst/>
            <a:cxnLst/>
            <a:rect l="l" t="t" r="r" b="b"/>
            <a:pathLst>
              <a:path w="4572000" h="1473835" extrusionOk="0">
                <a:moveTo>
                  <a:pt x="0" y="1473771"/>
                </a:moveTo>
                <a:lnTo>
                  <a:pt x="4572000" y="1473771"/>
                </a:lnTo>
                <a:lnTo>
                  <a:pt x="4572000" y="0"/>
                </a:lnTo>
                <a:lnTo>
                  <a:pt x="0" y="0"/>
                </a:lnTo>
                <a:lnTo>
                  <a:pt x="0" y="1473771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13" name="Google Shape;413;p14"/>
          <p:cNvSpPr/>
          <p:nvPr/>
        </p:nvSpPr>
        <p:spPr>
          <a:xfrm>
            <a:off x="0" y="5115940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14" name="Google Shape;414;p14"/>
          <p:cNvSpPr txBox="1"/>
          <p:nvPr/>
        </p:nvSpPr>
        <p:spPr>
          <a:xfrm>
            <a:off x="143669" y="5249951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15" name="Google Shape;415;p14"/>
          <p:cNvSpPr txBox="1"/>
          <p:nvPr/>
        </p:nvSpPr>
        <p:spPr>
          <a:xfrm>
            <a:off x="2942757" y="5730305"/>
            <a:ext cx="1698103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stop sign to stop.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6" name="Google Shape;416;p14"/>
          <p:cNvSpPr txBox="1"/>
          <p:nvPr/>
        </p:nvSpPr>
        <p:spPr>
          <a:xfrm>
            <a:off x="143669" y="5730305"/>
            <a:ext cx="1817370" cy="162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7" name="Google Shape;417;p14"/>
          <p:cNvSpPr/>
          <p:nvPr/>
        </p:nvSpPr>
        <p:spPr>
          <a:xfrm>
            <a:off x="2205834" y="5684265"/>
            <a:ext cx="488442" cy="2603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18" name="Google Shape;418;p14"/>
          <p:cNvSpPr/>
          <p:nvPr/>
        </p:nvSpPr>
        <p:spPr>
          <a:xfrm>
            <a:off x="2205834" y="5684265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19" name="Google Shape;419;p14"/>
          <p:cNvSpPr/>
          <p:nvPr/>
        </p:nvSpPr>
        <p:spPr>
          <a:xfrm>
            <a:off x="2007703" y="5814440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20" name="Google Shape;420;p14"/>
          <p:cNvSpPr/>
          <p:nvPr/>
        </p:nvSpPr>
        <p:spPr>
          <a:xfrm>
            <a:off x="2642703" y="5814440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21" name="Google Shape;421;p14"/>
          <p:cNvSpPr/>
          <p:nvPr/>
        </p:nvSpPr>
        <p:spPr>
          <a:xfrm>
            <a:off x="3988231" y="372145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22" name="Google Shape;422;p14"/>
          <p:cNvSpPr/>
          <p:nvPr/>
        </p:nvSpPr>
        <p:spPr>
          <a:xfrm>
            <a:off x="3117159" y="555744"/>
            <a:ext cx="112775" cy="1146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23" name="Google Shape;423;p14"/>
          <p:cNvSpPr/>
          <p:nvPr/>
        </p:nvSpPr>
        <p:spPr>
          <a:xfrm>
            <a:off x="2796195" y="227150"/>
            <a:ext cx="64358" cy="1141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24" name="Google Shape;424;p14"/>
          <p:cNvSpPr/>
          <p:nvPr/>
        </p:nvSpPr>
        <p:spPr>
          <a:xfrm>
            <a:off x="3130302" y="709647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25" name="Google Shape;425;p14"/>
          <p:cNvSpPr/>
          <p:nvPr/>
        </p:nvSpPr>
        <p:spPr>
          <a:xfrm>
            <a:off x="4487939" y="683541"/>
            <a:ext cx="89922" cy="925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26" name="Google Shape;426;p14"/>
          <p:cNvSpPr/>
          <p:nvPr/>
        </p:nvSpPr>
        <p:spPr>
          <a:xfrm>
            <a:off x="3268416" y="551722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27" name="Google Shape;427;p14"/>
          <p:cNvSpPr/>
          <p:nvPr/>
        </p:nvSpPr>
        <p:spPr>
          <a:xfrm>
            <a:off x="2981932" y="479113"/>
            <a:ext cx="101289" cy="7654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28" name="Google Shape;428;p14"/>
          <p:cNvSpPr/>
          <p:nvPr/>
        </p:nvSpPr>
        <p:spPr>
          <a:xfrm>
            <a:off x="4582598" y="805277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29" name="Google Shape;429;p14"/>
          <p:cNvSpPr/>
          <p:nvPr/>
        </p:nvSpPr>
        <p:spPr>
          <a:xfrm>
            <a:off x="3230833" y="355382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0" name="Google Shape;430;p14"/>
          <p:cNvSpPr/>
          <p:nvPr/>
        </p:nvSpPr>
        <p:spPr>
          <a:xfrm>
            <a:off x="3473519" y="965962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1" name="Google Shape;431;p14"/>
          <p:cNvSpPr/>
          <p:nvPr/>
        </p:nvSpPr>
        <p:spPr>
          <a:xfrm>
            <a:off x="3365952" y="409069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2" name="Google Shape;432;p14"/>
          <p:cNvSpPr/>
          <p:nvPr/>
        </p:nvSpPr>
        <p:spPr>
          <a:xfrm>
            <a:off x="3203116" y="849256"/>
            <a:ext cx="91211" cy="857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3" name="Google Shape;433;p14"/>
          <p:cNvSpPr/>
          <p:nvPr/>
        </p:nvSpPr>
        <p:spPr>
          <a:xfrm>
            <a:off x="4640860" y="949007"/>
            <a:ext cx="74808" cy="873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4" name="Google Shape;434;p14"/>
          <p:cNvSpPr/>
          <p:nvPr/>
        </p:nvSpPr>
        <p:spPr>
          <a:xfrm>
            <a:off x="3722387" y="743963"/>
            <a:ext cx="75124" cy="1019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5" name="Google Shape;435;p14"/>
          <p:cNvSpPr/>
          <p:nvPr/>
        </p:nvSpPr>
        <p:spPr>
          <a:xfrm>
            <a:off x="2871398" y="372248"/>
            <a:ext cx="86639" cy="9099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6" name="Google Shape;436;p14"/>
          <p:cNvSpPr/>
          <p:nvPr/>
        </p:nvSpPr>
        <p:spPr>
          <a:xfrm>
            <a:off x="3621164" y="873266"/>
            <a:ext cx="90728" cy="9034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7" name="Google Shape;437;p14"/>
          <p:cNvSpPr/>
          <p:nvPr/>
        </p:nvSpPr>
        <p:spPr>
          <a:xfrm>
            <a:off x="3135680" y="414405"/>
            <a:ext cx="72529" cy="1036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8" name="Google Shape;438;p14"/>
          <p:cNvSpPr/>
          <p:nvPr/>
        </p:nvSpPr>
        <p:spPr>
          <a:xfrm>
            <a:off x="3916247" y="553713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9" name="Google Shape;439;p14"/>
          <p:cNvSpPr/>
          <p:nvPr/>
        </p:nvSpPr>
        <p:spPr>
          <a:xfrm>
            <a:off x="3325115" y="942010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0" name="Google Shape;440;p14"/>
          <p:cNvSpPr/>
          <p:nvPr/>
        </p:nvSpPr>
        <p:spPr>
          <a:xfrm>
            <a:off x="3801103" y="617026"/>
            <a:ext cx="86423" cy="97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1" name="Google Shape;441;p14"/>
          <p:cNvSpPr/>
          <p:nvPr/>
        </p:nvSpPr>
        <p:spPr>
          <a:xfrm>
            <a:off x="4150766" y="469147"/>
            <a:ext cx="167284" cy="870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2" name="Google Shape;442;p14"/>
          <p:cNvSpPr txBox="1"/>
          <p:nvPr/>
        </p:nvSpPr>
        <p:spPr>
          <a:xfrm>
            <a:off x="359570" y="833437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3" name="Google Shape;443;p14"/>
          <p:cNvSpPr txBox="1"/>
          <p:nvPr/>
        </p:nvSpPr>
        <p:spPr>
          <a:xfrm>
            <a:off x="143669" y="3066119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44" name="Google Shape;444;p14"/>
          <p:cNvSpPr txBox="1">
            <a:spLocks noGrp="1"/>
          </p:cNvSpPr>
          <p:nvPr>
            <p:ph type="title"/>
          </p:nvPr>
        </p:nvSpPr>
        <p:spPr>
          <a:xfrm>
            <a:off x="359569" y="435607"/>
            <a:ext cx="435610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2400" dirty="0"/>
              <a:t>Chase a Star</a:t>
            </a:r>
            <a:endParaRPr sz="2400" dirty="0"/>
          </a:p>
        </p:txBody>
      </p:sp>
      <p:sp>
        <p:nvSpPr>
          <p:cNvPr id="445" name="Google Shape;445;p14"/>
          <p:cNvSpPr txBox="1"/>
          <p:nvPr/>
        </p:nvSpPr>
        <p:spPr>
          <a:xfrm>
            <a:off x="143669" y="1239351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46" name="Google Shape;446;p14"/>
          <p:cNvSpPr/>
          <p:nvPr/>
        </p:nvSpPr>
        <p:spPr>
          <a:xfrm>
            <a:off x="681633" y="3642936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 extrusionOk="0">
                <a:moveTo>
                  <a:pt x="407873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199"/>
                </a:lnTo>
                <a:lnTo>
                  <a:pt x="482882" y="32146"/>
                </a:lnTo>
                <a:lnTo>
                  <a:pt x="474548" y="9524"/>
                </a:lnTo>
                <a:lnTo>
                  <a:pt x="451926" y="1190"/>
                </a:lnTo>
                <a:lnTo>
                  <a:pt x="4078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7" name="Google Shape;447;p14"/>
          <p:cNvSpPr/>
          <p:nvPr/>
        </p:nvSpPr>
        <p:spPr>
          <a:xfrm>
            <a:off x="681633" y="3642936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 extrusionOk="0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199"/>
                </a:lnTo>
                <a:lnTo>
                  <a:pt x="482882" y="32146"/>
                </a:lnTo>
                <a:lnTo>
                  <a:pt x="474548" y="9524"/>
                </a:lnTo>
                <a:lnTo>
                  <a:pt x="451926" y="1190"/>
                </a:lnTo>
                <a:lnTo>
                  <a:pt x="407873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8" name="Google Shape;448;p14"/>
          <p:cNvSpPr txBox="1"/>
          <p:nvPr/>
        </p:nvSpPr>
        <p:spPr>
          <a:xfrm>
            <a:off x="841649" y="4014820"/>
            <a:ext cx="165100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</a:t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9" name="Google Shape;449;p14"/>
          <p:cNvSpPr/>
          <p:nvPr/>
        </p:nvSpPr>
        <p:spPr>
          <a:xfrm>
            <a:off x="768586" y="3715257"/>
            <a:ext cx="302729" cy="28423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50" name="Google Shape;450;p14"/>
          <p:cNvSpPr txBox="1"/>
          <p:nvPr/>
        </p:nvSpPr>
        <p:spPr>
          <a:xfrm>
            <a:off x="1516546" y="2286951"/>
            <a:ext cx="95504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 to chase, like Star.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3" name="Google Shape;453;p14"/>
          <p:cNvSpPr/>
          <p:nvPr/>
        </p:nvSpPr>
        <p:spPr>
          <a:xfrm>
            <a:off x="2625814" y="176053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54" name="Google Shape;454;p14"/>
          <p:cNvSpPr/>
          <p:nvPr/>
        </p:nvSpPr>
        <p:spPr>
          <a:xfrm>
            <a:off x="2625814" y="176053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55" name="Google Shape;455;p14"/>
          <p:cNvSpPr txBox="1"/>
          <p:nvPr/>
        </p:nvSpPr>
        <p:spPr>
          <a:xfrm>
            <a:off x="2871486" y="2308691"/>
            <a:ext cx="211454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6" name="Google Shape;456;p14"/>
          <p:cNvSpPr/>
          <p:nvPr/>
        </p:nvSpPr>
        <p:spPr>
          <a:xfrm>
            <a:off x="2714835" y="1868716"/>
            <a:ext cx="535939" cy="420789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57" name="Google Shape;457;p14"/>
          <p:cNvSpPr/>
          <p:nvPr/>
        </p:nvSpPr>
        <p:spPr>
          <a:xfrm>
            <a:off x="1585551" y="3523932"/>
            <a:ext cx="2285999" cy="1300094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58" name="Google Shape;458;p14"/>
          <p:cNvSpPr txBox="1"/>
          <p:nvPr/>
        </p:nvSpPr>
        <p:spPr>
          <a:xfrm>
            <a:off x="2792287" y="3859750"/>
            <a:ext cx="166814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smaller number (like 0.5) to make it glide faster.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9" name="Google Shape;459;p14"/>
          <p:cNvSpPr/>
          <p:nvPr/>
        </p:nvSpPr>
        <p:spPr>
          <a:xfrm>
            <a:off x="2187328" y="4027166"/>
            <a:ext cx="577215" cy="332740"/>
          </a:xfrm>
          <a:custGeom>
            <a:avLst/>
            <a:gdLst/>
            <a:ahLst/>
            <a:cxnLst/>
            <a:rect l="l" t="t" r="r" b="b"/>
            <a:pathLst>
              <a:path w="577214" h="332739" extrusionOk="0">
                <a:moveTo>
                  <a:pt x="0" y="332727"/>
                </a:moveTo>
                <a:lnTo>
                  <a:pt x="116763" y="0"/>
                </a:lnTo>
                <a:lnTo>
                  <a:pt x="577138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8DA61F9-9E2E-4C1D-8A59-CE011FD6158E}"/>
              </a:ext>
            </a:extLst>
          </p:cNvPr>
          <p:cNvGrpSpPr/>
          <p:nvPr/>
        </p:nvGrpSpPr>
        <p:grpSpPr>
          <a:xfrm>
            <a:off x="1754664" y="1796248"/>
            <a:ext cx="412750" cy="412751"/>
            <a:chOff x="3362829" y="1452757"/>
            <a:chExt cx="412750" cy="412751"/>
          </a:xfrm>
        </p:grpSpPr>
        <p:sp>
          <p:nvSpPr>
            <p:cNvPr id="56" name="object 23">
              <a:extLst>
                <a:ext uri="{FF2B5EF4-FFF2-40B4-BE49-F238E27FC236}">
                  <a16:creationId xmlns:a16="http://schemas.microsoft.com/office/drawing/2014/main" id="{1E650D8D-9A57-4FF2-953B-9BB301D3AC97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24">
              <a:extLst>
                <a:ext uri="{FF2B5EF4-FFF2-40B4-BE49-F238E27FC236}">
                  <a16:creationId xmlns:a16="http://schemas.microsoft.com/office/drawing/2014/main" id="{DFC42A7F-BB8F-431D-ACAA-EF5B744C5024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5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65" name="Google Shape;465;p15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66" name="Google Shape;466;p15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67" name="Google Shape;467;p15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68" name="Google Shape;468;p15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69" name="Google Shape;469;p15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0" name="Google Shape;470;p15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1" name="Google Shape;471;p15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2" name="Google Shape;472;p15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3" name="Google Shape;473;p15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4" name="Google Shape;474;p15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5" name="Google Shape;475;p15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6" name="Google Shape;476;p15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7" name="Google Shape;477;p15"/>
          <p:cNvSpPr/>
          <p:nvPr/>
        </p:nvSpPr>
        <p:spPr>
          <a:xfrm>
            <a:off x="3988231" y="372145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8" name="Google Shape;478;p15"/>
          <p:cNvSpPr/>
          <p:nvPr/>
        </p:nvSpPr>
        <p:spPr>
          <a:xfrm>
            <a:off x="3117159" y="555744"/>
            <a:ext cx="112775" cy="11465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9" name="Google Shape;479;p15"/>
          <p:cNvSpPr/>
          <p:nvPr/>
        </p:nvSpPr>
        <p:spPr>
          <a:xfrm>
            <a:off x="2796195" y="227150"/>
            <a:ext cx="64358" cy="11413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0" name="Google Shape;480;p15"/>
          <p:cNvSpPr/>
          <p:nvPr/>
        </p:nvSpPr>
        <p:spPr>
          <a:xfrm>
            <a:off x="3130302" y="709647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1" name="Google Shape;481;p15"/>
          <p:cNvSpPr/>
          <p:nvPr/>
        </p:nvSpPr>
        <p:spPr>
          <a:xfrm>
            <a:off x="4487939" y="683541"/>
            <a:ext cx="89922" cy="925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2" name="Google Shape;482;p15"/>
          <p:cNvSpPr/>
          <p:nvPr/>
        </p:nvSpPr>
        <p:spPr>
          <a:xfrm>
            <a:off x="3268416" y="551722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3" name="Google Shape;483;p15"/>
          <p:cNvSpPr/>
          <p:nvPr/>
        </p:nvSpPr>
        <p:spPr>
          <a:xfrm>
            <a:off x="2981932" y="479113"/>
            <a:ext cx="101289" cy="7654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4" name="Google Shape;484;p15"/>
          <p:cNvSpPr/>
          <p:nvPr/>
        </p:nvSpPr>
        <p:spPr>
          <a:xfrm>
            <a:off x="4582598" y="805277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5" name="Google Shape;485;p15"/>
          <p:cNvSpPr/>
          <p:nvPr/>
        </p:nvSpPr>
        <p:spPr>
          <a:xfrm>
            <a:off x="3230833" y="355382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6" name="Google Shape;486;p15"/>
          <p:cNvSpPr/>
          <p:nvPr/>
        </p:nvSpPr>
        <p:spPr>
          <a:xfrm>
            <a:off x="3473519" y="965962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7" name="Google Shape;487;p15"/>
          <p:cNvSpPr/>
          <p:nvPr/>
        </p:nvSpPr>
        <p:spPr>
          <a:xfrm>
            <a:off x="3365952" y="409069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8" name="Google Shape;488;p15"/>
          <p:cNvSpPr/>
          <p:nvPr/>
        </p:nvSpPr>
        <p:spPr>
          <a:xfrm>
            <a:off x="3203116" y="849256"/>
            <a:ext cx="91211" cy="8571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9" name="Google Shape;489;p15"/>
          <p:cNvSpPr/>
          <p:nvPr/>
        </p:nvSpPr>
        <p:spPr>
          <a:xfrm>
            <a:off x="4640860" y="949007"/>
            <a:ext cx="74808" cy="8736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90" name="Google Shape;490;p15"/>
          <p:cNvSpPr/>
          <p:nvPr/>
        </p:nvSpPr>
        <p:spPr>
          <a:xfrm>
            <a:off x="3722387" y="743963"/>
            <a:ext cx="75124" cy="1019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91" name="Google Shape;491;p15"/>
          <p:cNvSpPr/>
          <p:nvPr/>
        </p:nvSpPr>
        <p:spPr>
          <a:xfrm>
            <a:off x="2871398" y="372248"/>
            <a:ext cx="86639" cy="9099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92" name="Google Shape;492;p15"/>
          <p:cNvSpPr/>
          <p:nvPr/>
        </p:nvSpPr>
        <p:spPr>
          <a:xfrm>
            <a:off x="3621164" y="873266"/>
            <a:ext cx="90728" cy="9034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93" name="Google Shape;493;p15"/>
          <p:cNvSpPr/>
          <p:nvPr/>
        </p:nvSpPr>
        <p:spPr>
          <a:xfrm>
            <a:off x="3135680" y="414405"/>
            <a:ext cx="72529" cy="10363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94" name="Google Shape;494;p15"/>
          <p:cNvSpPr/>
          <p:nvPr/>
        </p:nvSpPr>
        <p:spPr>
          <a:xfrm>
            <a:off x="3916247" y="553713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95" name="Google Shape;495;p15"/>
          <p:cNvSpPr/>
          <p:nvPr/>
        </p:nvSpPr>
        <p:spPr>
          <a:xfrm>
            <a:off x="3325115" y="942010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96" name="Google Shape;496;p15"/>
          <p:cNvSpPr/>
          <p:nvPr/>
        </p:nvSpPr>
        <p:spPr>
          <a:xfrm>
            <a:off x="3801103" y="617026"/>
            <a:ext cx="86423" cy="9777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97" name="Google Shape;497;p15"/>
          <p:cNvSpPr/>
          <p:nvPr/>
        </p:nvSpPr>
        <p:spPr>
          <a:xfrm>
            <a:off x="4150766" y="469147"/>
            <a:ext cx="167284" cy="870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98" name="Google Shape;498;p15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99" name="Google Shape;499;p15"/>
          <p:cNvSpPr txBox="1"/>
          <p:nvPr/>
        </p:nvSpPr>
        <p:spPr>
          <a:xfrm>
            <a:off x="842169" y="6129337"/>
            <a:ext cx="1435100" cy="20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Chase Game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00" name="Google Shape;500;p15"/>
          <p:cNvSpPr/>
          <p:nvPr/>
        </p:nvSpPr>
        <p:spPr>
          <a:xfrm>
            <a:off x="3309433" y="6091697"/>
            <a:ext cx="694902" cy="25942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01" name="Google Shape;501;p15"/>
          <p:cNvSpPr txBox="1"/>
          <p:nvPr/>
        </p:nvSpPr>
        <p:spPr>
          <a:xfrm>
            <a:off x="2376519" y="6137035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02" name="Google Shape;502;p15"/>
          <p:cNvSpPr txBox="1">
            <a:spLocks noGrp="1"/>
          </p:cNvSpPr>
          <p:nvPr>
            <p:ph type="title"/>
          </p:nvPr>
        </p:nvSpPr>
        <p:spPr>
          <a:xfrm>
            <a:off x="143669" y="640994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algn="ctr"/>
            <a:r>
              <a:rPr lang="en-US" sz="2400" dirty="0"/>
              <a:t>Play a Sound</a:t>
            </a:r>
            <a:endParaRPr sz="2400" dirty="0"/>
          </a:p>
        </p:txBody>
      </p:sp>
      <p:sp>
        <p:nvSpPr>
          <p:cNvPr id="503" name="Google Shape;503;p15"/>
          <p:cNvSpPr txBox="1"/>
          <p:nvPr/>
        </p:nvSpPr>
        <p:spPr>
          <a:xfrm>
            <a:off x="882673" y="1369357"/>
            <a:ext cx="3114655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25000"/>
              </a:lnSpc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Play a sound when your character touches the star.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04" name="Google Shape;504;p15"/>
          <p:cNvSpPr/>
          <p:nvPr/>
        </p:nvSpPr>
        <p:spPr>
          <a:xfrm>
            <a:off x="1293020" y="2048929"/>
            <a:ext cx="2273287" cy="1714495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05" name="Google Shape;505;p15"/>
          <p:cNvSpPr/>
          <p:nvPr/>
        </p:nvSpPr>
        <p:spPr>
          <a:xfrm>
            <a:off x="1293019" y="2048928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06" name="Google Shape;506;p15"/>
          <p:cNvSpPr/>
          <p:nvPr/>
        </p:nvSpPr>
        <p:spPr>
          <a:xfrm>
            <a:off x="959657" y="4702228"/>
            <a:ext cx="88392" cy="14095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07" name="Google Shape;507;p15"/>
          <p:cNvSpPr/>
          <p:nvPr/>
        </p:nvSpPr>
        <p:spPr>
          <a:xfrm>
            <a:off x="1068096" y="4702227"/>
            <a:ext cx="65129" cy="141198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08" name="Google Shape;508;p15"/>
          <p:cNvSpPr/>
          <p:nvPr/>
        </p:nvSpPr>
        <p:spPr>
          <a:xfrm>
            <a:off x="1293020" y="3936905"/>
            <a:ext cx="2273287" cy="1714492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09" name="Google Shape;509;p15"/>
          <p:cNvSpPr/>
          <p:nvPr/>
        </p:nvSpPr>
        <p:spPr>
          <a:xfrm>
            <a:off x="1293019" y="3936910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673</Words>
  <Application>Microsoft Office PowerPoint</Application>
  <PresentationFormat>Custom</PresentationFormat>
  <Paragraphs>150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Times New Roman</vt:lpstr>
      <vt:lpstr>Roboto Black</vt:lpstr>
      <vt:lpstr>Calibri</vt:lpstr>
      <vt:lpstr>Roboto</vt:lpstr>
      <vt:lpstr>Roboto Medium</vt:lpstr>
      <vt:lpstr>Montserrat Black</vt:lpstr>
      <vt:lpstr>Office Theme</vt:lpstr>
      <vt:lpstr>Chase Game Cards</vt:lpstr>
      <vt:lpstr>Chase Game Cards</vt:lpstr>
      <vt:lpstr>Move Left and Right</vt:lpstr>
      <vt:lpstr>Move Left and Right scratch.mit.edu</vt:lpstr>
      <vt:lpstr>Move Up and Down</vt:lpstr>
      <vt:lpstr>Move Up and Down</vt:lpstr>
      <vt:lpstr>Chase a Star</vt:lpstr>
      <vt:lpstr>Chase a Star</vt:lpstr>
      <vt:lpstr>Play a Sound</vt:lpstr>
      <vt:lpstr>Play a Sound scratch.mit.edu</vt:lpstr>
      <vt:lpstr>Add a Score</vt:lpstr>
      <vt:lpstr>Add a Score scratch.mit.edu</vt:lpstr>
      <vt:lpstr>Level Up!</vt:lpstr>
      <vt:lpstr>Level Up! scratch.mit.edu</vt:lpstr>
      <vt:lpstr>Victory Message</vt:lpstr>
      <vt:lpstr>Victory Message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Chase Game Cards</dc:title>
  <dc:creator>Hans</dc:creator>
  <cp:lastModifiedBy>Hans</cp:lastModifiedBy>
  <cp:revision>33</cp:revision>
  <dcterms:modified xsi:type="dcterms:W3CDTF">2021-01-30T16:19:42Z</dcterms:modified>
</cp:coreProperties>
</file>